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1"/>
  </p:notesMasterIdLst>
  <p:handoutMasterIdLst>
    <p:handoutMasterId r:id="rId22"/>
  </p:handoutMasterIdLst>
  <p:sldIdLst>
    <p:sldId id="477" r:id="rId5"/>
    <p:sldId id="481" r:id="rId6"/>
    <p:sldId id="497" r:id="rId7"/>
    <p:sldId id="482" r:id="rId8"/>
    <p:sldId id="480" r:id="rId9"/>
    <p:sldId id="496" r:id="rId10"/>
    <p:sldId id="500" r:id="rId11"/>
    <p:sldId id="483" r:id="rId12"/>
    <p:sldId id="495" r:id="rId13"/>
    <p:sldId id="501" r:id="rId14"/>
    <p:sldId id="502" r:id="rId15"/>
    <p:sldId id="503" r:id="rId16"/>
    <p:sldId id="498" r:id="rId17"/>
    <p:sldId id="494" r:id="rId18"/>
    <p:sldId id="489" r:id="rId19"/>
    <p:sldId id="492" r:id="rId20"/>
  </p:sldIdLst>
  <p:sldSz cx="12192000" cy="6858000"/>
  <p:notesSz cx="6858000" cy="9144000"/>
  <p:embeddedFontLst>
    <p:embeddedFont>
      <p:font typeface="ATT Aleck Otl Sans" panose="020B0604020202020204" charset="0"/>
      <p:bold r:id="rId23"/>
      <p:italic r:id="rId24"/>
      <p:boldItalic r:id="rId25"/>
    </p:embeddedFont>
    <p:embeddedFont>
      <p:font typeface="ATT Aleck Sans" panose="020B0604020202020204" charset="0"/>
      <p:regular r:id="rId26"/>
      <p:bold r:id="rId27"/>
      <p:italic r:id="rId28"/>
      <p:boldItalic r:id="rId29"/>
    </p:embeddedFont>
    <p:embeddedFont>
      <p:font typeface="ATT Aleck Sans Light" panose="020B0604020202020204" charset="0"/>
      <p:regular r:id="rId30"/>
      <p:italic r:id="rId31"/>
    </p:embeddedFont>
    <p:embeddedFont>
      <p:font typeface="ATT Aleck Sans Medium" panose="020B060402020202020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Collins (VOX Global)" initials="CC(G" lastIdx="7" clrIdx="0">
    <p:extLst>
      <p:ext uri="{19B8F6BF-5375-455C-9EA6-DF929625EA0E}">
        <p15:presenceInfo xmlns:p15="http://schemas.microsoft.com/office/powerpoint/2012/main" userId="S::ccollins@voxglobal.com::b4c1eeb1-4ade-46c3-99d1-b758e61917b9" providerId="AD"/>
      </p:ext>
    </p:extLst>
  </p:cmAuthor>
  <p:cmAuthor id="2" name="OLDHAM, GWENDOLYN M" initials="OM" lastIdx="5" clrIdx="1">
    <p:extLst>
      <p:ext uri="{19B8F6BF-5375-455C-9EA6-DF929625EA0E}">
        <p15:presenceInfo xmlns:p15="http://schemas.microsoft.com/office/powerpoint/2012/main" userId="S::go8189@att.com::649404fb-0c3e-4b14-95bc-5b106f6fb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F7"/>
    <a:srgbClr val="347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3C632-8308-4339-9FC4-92A069AFDD8B}" v="2" dt="2021-03-15T15:54:4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8" autoAdjust="0"/>
    <p:restoredTop sz="84959" autoAdjust="0"/>
  </p:normalViewPr>
  <p:slideViewPr>
    <p:cSldViewPr snapToGrid="0" snapToObjects="1">
      <p:cViewPr varScale="1">
        <p:scale>
          <a:sx n="93" d="100"/>
          <a:sy n="93" d="100"/>
        </p:scale>
        <p:origin x="1224" y="84"/>
      </p:cViewPr>
      <p:guideLst/>
    </p:cSldViewPr>
  </p:slideViewPr>
  <p:notesTextViewPr>
    <p:cViewPr>
      <p:scale>
        <a:sx n="1" d="1"/>
        <a:sy n="1" d="1"/>
      </p:scale>
      <p:origin x="0" y="0"/>
    </p:cViewPr>
  </p:notesTextViewPr>
  <p:sorterViewPr>
    <p:cViewPr>
      <p:scale>
        <a:sx n="100" d="100"/>
        <a:sy n="100" d="100"/>
      </p:scale>
      <p:origin x="0" y="-44698"/>
    </p:cViewPr>
  </p:sorterViewPr>
  <p:notesViewPr>
    <p:cSldViewPr snapToGrid="0" snapToObjects="1">
      <p:cViewPr varScale="1">
        <p:scale>
          <a:sx n="85" d="100"/>
          <a:sy n="85" d="100"/>
        </p:scale>
        <p:origin x="26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76A5D-23B5-4C48-B5DD-AC463A3E375A}"/>
              </a:ext>
            </a:extLst>
          </p:cNvPr>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1200"/>
            </a:lvl1pPr>
          </a:lstStyle>
          <a:p>
            <a:endParaRPr lang="en-US" sz="800" dirty="0">
              <a:latin typeface="ATT Aleck Sans" panose="020B0503020203020204" pitchFamily="34" charset="0"/>
              <a:cs typeface="ATT Aleck Sans" panose="020B0503020203020204" pitchFamily="34" charset="0"/>
            </a:endParaRPr>
          </a:p>
        </p:txBody>
      </p:sp>
      <p:sp>
        <p:nvSpPr>
          <p:cNvPr id="3" name="Date Placeholder 2">
            <a:extLst>
              <a:ext uri="{FF2B5EF4-FFF2-40B4-BE49-F238E27FC236}">
                <a16:creationId xmlns:a16="http://schemas.microsoft.com/office/drawing/2014/main" id="{FC149CFD-E98B-F042-9313-BE77B6DC851B}"/>
              </a:ext>
            </a:extLst>
          </p:cNvPr>
          <p:cNvSpPr>
            <a:spLocks noGrp="1"/>
          </p:cNvSpPr>
          <p:nvPr>
            <p:ph type="dt" sz="quarter" idx="1"/>
          </p:nvPr>
        </p:nvSpPr>
        <p:spPr>
          <a:xfrm>
            <a:off x="3749040" y="182880"/>
            <a:ext cx="2971800" cy="458788"/>
          </a:xfrm>
          <a:prstGeom prst="rect">
            <a:avLst/>
          </a:prstGeom>
        </p:spPr>
        <p:txBody>
          <a:bodyPr vert="horz" lIns="91440" tIns="45720" rIns="91440" bIns="45720" rtlCol="0"/>
          <a:lstStyle>
            <a:lvl1pPr algn="r">
              <a:defRPr sz="1200"/>
            </a:lvl1pPr>
          </a:lstStyle>
          <a:p>
            <a:fld id="{E697F1E5-F0DE-5641-A3AA-C9A407664E63}" type="datetimeFigureOut">
              <a:rPr lang="en-US" sz="800" smtClean="0">
                <a:latin typeface="ATT Aleck Sans" panose="020B0503020203020204" pitchFamily="34" charset="0"/>
                <a:cs typeface="ATT Aleck Sans" panose="020B0503020203020204" pitchFamily="34" charset="0"/>
              </a:rPr>
              <a:t>3/15/2021</a:t>
            </a:fld>
            <a:endParaRPr lang="en-US" sz="800" dirty="0">
              <a:latin typeface="ATT Aleck Sans" panose="020B0503020203020204" pitchFamily="34" charset="0"/>
              <a:cs typeface="ATT Aleck Sans" panose="020B0503020203020204" pitchFamily="34" charset="0"/>
            </a:endParaRPr>
          </a:p>
        </p:txBody>
      </p:sp>
      <p:sp>
        <p:nvSpPr>
          <p:cNvPr id="4" name="Footer Placeholder 3">
            <a:extLst>
              <a:ext uri="{FF2B5EF4-FFF2-40B4-BE49-F238E27FC236}">
                <a16:creationId xmlns:a16="http://schemas.microsoft.com/office/drawing/2014/main" id="{37D0D712-F76B-C143-8D85-EFD53D05467A}"/>
              </a:ext>
            </a:extLst>
          </p:cNvPr>
          <p:cNvSpPr>
            <a:spLocks noGrp="1"/>
          </p:cNvSpPr>
          <p:nvPr>
            <p:ph type="ftr" sz="quarter" idx="2"/>
          </p:nvPr>
        </p:nvSpPr>
        <p:spPr>
          <a:xfrm>
            <a:off x="91440" y="8503920"/>
            <a:ext cx="2971800" cy="458787"/>
          </a:xfrm>
          <a:prstGeom prst="rect">
            <a:avLst/>
          </a:prstGeom>
        </p:spPr>
        <p:txBody>
          <a:bodyPr vert="horz" lIns="91440" tIns="45720" rIns="91440" bIns="45720" rtlCol="0" anchor="b"/>
          <a:lstStyle>
            <a:lvl1pPr algn="l">
              <a:defRPr sz="1200"/>
            </a:lvl1pPr>
          </a:lstStyle>
          <a:p>
            <a:endParaRPr lang="en-US" sz="800" dirty="0">
              <a:latin typeface="ATT Aleck Sans" panose="020B0503020203020204" pitchFamily="34" charset="0"/>
              <a:cs typeface="ATT Aleck Sans" panose="020B0503020203020204" pitchFamily="34" charset="0"/>
            </a:endParaRPr>
          </a:p>
        </p:txBody>
      </p:sp>
      <p:sp>
        <p:nvSpPr>
          <p:cNvPr id="5" name="Slide Number Placeholder 4">
            <a:extLst>
              <a:ext uri="{FF2B5EF4-FFF2-40B4-BE49-F238E27FC236}">
                <a16:creationId xmlns:a16="http://schemas.microsoft.com/office/drawing/2014/main" id="{B7930770-E0FA-8E4B-9797-14A4B8BCC557}"/>
              </a:ext>
            </a:extLst>
          </p:cNvPr>
          <p:cNvSpPr>
            <a:spLocks noGrp="1"/>
          </p:cNvSpPr>
          <p:nvPr>
            <p:ph type="sldNum" sz="quarter" idx="3"/>
          </p:nvPr>
        </p:nvSpPr>
        <p:spPr>
          <a:xfrm>
            <a:off x="3749040" y="8503920"/>
            <a:ext cx="2971800" cy="458787"/>
          </a:xfrm>
          <a:prstGeom prst="rect">
            <a:avLst/>
          </a:prstGeom>
        </p:spPr>
        <p:txBody>
          <a:bodyPr vert="horz" lIns="91440" tIns="45720" rIns="91440" bIns="45720" rtlCol="0" anchor="b"/>
          <a:lstStyle>
            <a:lvl1pPr algn="r">
              <a:defRPr sz="1200"/>
            </a:lvl1pPr>
          </a:lstStyle>
          <a:p>
            <a:fld id="{BA96BCEA-9CA1-1945-892D-86734871946E}" type="slidenum">
              <a:rPr lang="en-US" sz="800" smtClean="0">
                <a:latin typeface="ATT Aleck Sans" panose="020B0503020203020204" pitchFamily="34" charset="0"/>
                <a:cs typeface="ATT Aleck Sans" panose="020B0503020203020204" pitchFamily="34" charset="0"/>
              </a:rPr>
              <a:t>‹#›</a:t>
            </a:fld>
            <a:endParaRPr lang="en-US" sz="800" dirty="0">
              <a:latin typeface="ATT Aleck Sans" panose="020B0503020203020204" pitchFamily="34" charset="0"/>
              <a:cs typeface="ATT Aleck Sans" panose="020B0503020203020204" pitchFamily="34" charset="0"/>
            </a:endParaRPr>
          </a:p>
        </p:txBody>
      </p:sp>
    </p:spTree>
    <p:extLst>
      <p:ext uri="{BB962C8B-B14F-4D97-AF65-F5344CB8AC3E}">
        <p14:creationId xmlns:p14="http://schemas.microsoft.com/office/powerpoint/2010/main" val="82011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800" b="0" i="0">
                <a:latin typeface="ATT Aleck Sans" panose="020B0503020203020204" pitchFamily="34" charset="0"/>
                <a:cs typeface="ATT Aleck Sans" panose="020B0503020203020204" pitchFamily="34" charset="0"/>
              </a:defRPr>
            </a:lvl1pPr>
          </a:lstStyle>
          <a:p>
            <a:endParaRPr lang="en-US" dirty="0"/>
          </a:p>
        </p:txBody>
      </p:sp>
      <p:sp>
        <p:nvSpPr>
          <p:cNvPr id="3" name="Date Placeholder 2"/>
          <p:cNvSpPr>
            <a:spLocks noGrp="1"/>
          </p:cNvSpPr>
          <p:nvPr>
            <p:ph type="dt" idx="1"/>
          </p:nvPr>
        </p:nvSpPr>
        <p:spPr>
          <a:xfrm>
            <a:off x="3749040" y="182880"/>
            <a:ext cx="2971800" cy="458788"/>
          </a:xfrm>
          <a:prstGeom prst="rect">
            <a:avLst/>
          </a:prstGeom>
        </p:spPr>
        <p:txBody>
          <a:bodyPr vert="horz" lIns="91440" tIns="45720" rIns="91440" bIns="45720" rtlCol="0"/>
          <a:lstStyle>
            <a:lvl1pPr algn="r">
              <a:defRPr sz="800" b="0" i="0">
                <a:latin typeface="ATT Aleck Sans" panose="020B0503020203020204" pitchFamily="34" charset="0"/>
                <a:cs typeface="ATT Aleck Sans" panose="020B0503020203020204" pitchFamily="34" charset="0"/>
              </a:defRPr>
            </a:lvl1pPr>
          </a:lstStyle>
          <a:p>
            <a:fld id="{4AA43345-961D-E24B-8A29-E77D1BD0C3A6}" type="datetimeFigureOut">
              <a:rPr lang="en-US" smtClean="0"/>
              <a:pPr/>
              <a:t>3/15/2021</a:t>
            </a:fld>
            <a:endParaRPr lang="en-US"/>
          </a:p>
        </p:txBody>
      </p:sp>
      <p:sp>
        <p:nvSpPr>
          <p:cNvPr id="4" name="Slide Image Placeholder 3"/>
          <p:cNvSpPr>
            <a:spLocks noGrp="1" noRot="1" noChangeAspect="1"/>
          </p:cNvSpPr>
          <p:nvPr>
            <p:ph type="sldImg" idx="2"/>
          </p:nvPr>
        </p:nvSpPr>
        <p:spPr>
          <a:xfrm>
            <a:off x="1801368" y="758952"/>
            <a:ext cx="3255264" cy="18310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88920"/>
            <a:ext cx="5486400" cy="521208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91440" y="8412480"/>
            <a:ext cx="2971800" cy="458787"/>
          </a:xfrm>
          <a:prstGeom prst="rect">
            <a:avLst/>
          </a:prstGeom>
        </p:spPr>
        <p:txBody>
          <a:bodyPr vert="horz" lIns="91440" tIns="45720" rIns="91440" bIns="45720" rtlCol="0" anchor="b"/>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7" name="Slide Number Placeholder 6"/>
          <p:cNvSpPr>
            <a:spLocks noGrp="1"/>
          </p:cNvSpPr>
          <p:nvPr>
            <p:ph type="sldNum" sz="quarter" idx="5"/>
          </p:nvPr>
        </p:nvSpPr>
        <p:spPr>
          <a:xfrm>
            <a:off x="3749040" y="8412480"/>
            <a:ext cx="2971800" cy="458787"/>
          </a:xfrm>
          <a:prstGeom prst="rect">
            <a:avLst/>
          </a:prstGeom>
        </p:spPr>
        <p:txBody>
          <a:bodyPr vert="horz" lIns="91440" tIns="45720" rIns="91440" bIns="45720" rtlCol="0" anchor="b"/>
          <a:lstStyle>
            <a:lvl1pPr algn="r">
              <a:defRPr sz="800" b="0" i="0">
                <a:latin typeface="ATT Aleck Sans" panose="020B0503020203020204" pitchFamily="34" charset="0"/>
                <a:cs typeface="ATT Aleck Sans" panose="020B0503020203020204" pitchFamily="34" charset="0"/>
              </a:defRPr>
            </a:lvl1pPr>
          </a:lstStyle>
          <a:p>
            <a:fld id="{D1EFF630-FFF0-7347-AB24-DED7298650FF}" type="slidenum">
              <a:rPr lang="en-US" smtClean="0"/>
              <a:pPr/>
              <a:t>‹#›</a:t>
            </a:fld>
            <a:endParaRPr lang="en-US" dirty="0"/>
          </a:p>
        </p:txBody>
      </p:sp>
    </p:spTree>
    <p:extLst>
      <p:ext uri="{BB962C8B-B14F-4D97-AF65-F5344CB8AC3E}">
        <p14:creationId xmlns:p14="http://schemas.microsoft.com/office/powerpoint/2010/main" val="439243669"/>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sz="1000" b="0" i="0" kern="1200">
        <a:solidFill>
          <a:schemeClr val="tx1"/>
        </a:solidFill>
        <a:latin typeface="ATT Aleck Sans" panose="020B0503020203020204" pitchFamily="34" charset="0"/>
        <a:ea typeface="+mn-ea"/>
        <a:cs typeface="ATT Aleck Sans" panose="020B0503020203020204" pitchFamily="34" charset="0"/>
      </a:defRPr>
    </a:lvl1pPr>
    <a:lvl2pPr marL="171450" indent="-17145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2pPr>
    <a:lvl3pPr marL="182880" indent="-182880" algn="l" defTabSz="914400" rtl="0" eaLnBrk="1" latinLnBrk="0" hangingPunct="1">
      <a:buFont typeface="ATT Aleck Sans"/>
      <a:buChar char="–"/>
      <a:tabLst/>
      <a:defRPr sz="1000" b="0" i="0" kern="1200">
        <a:solidFill>
          <a:schemeClr val="tx1"/>
        </a:solidFill>
        <a:latin typeface="+mn-lt"/>
        <a:ea typeface="+mn-ea"/>
        <a:cs typeface="+mn-cs"/>
      </a:defRPr>
    </a:lvl3pPr>
    <a:lvl4pPr marL="36576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4pPr>
    <a:lvl5pPr marL="54864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OdgO8G56XT0" TargetMode="External"/><Relationship Id="rId7" Type="http://schemas.openxmlformats.org/officeDocument/2006/relationships/hyperlink" Target="https://urldefense.com/v3/__https:/youtu.be/Fco4tkPp2Jo__;!!BhdT!yOeqbN4RME2DVfk1Edx-NuT3tWVUsnpwj7MM2gLdCX6_iCGXSDvwF1BkJIs6e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rldefense.com/v3/__https:/youtu.be/LrlhnIc4FNg__;!!BhdT!wQy3CBgUMFYy9VDSH5NG5Iji6WvNqx5TOIQyp4k6Y96urlEJTN8xwySPZ0CA8w$" TargetMode="External"/><Relationship Id="rId5" Type="http://schemas.openxmlformats.org/officeDocument/2006/relationships/hyperlink" Target="https://urldefense.com/v3/__https:/youtu.be/CINrORL_XLQ__;!!BhdT!3gnl5gYhyTfRu0A23TzTgDDG39MyiwvO8FaDvdJcsVnBH0c958IirkjId6lqYg$" TargetMode="External"/><Relationship Id="rId4" Type="http://schemas.openxmlformats.org/officeDocument/2006/relationships/hyperlink" Target="https://urldefense.com/v3/__https:/youtu.be/rKcENrl9dBM__;!!BhdT!0BBTydW_h5OjSKccUjzlqMkxjm_8A__icgBqFtyGJMCGfdwobCqpozAdZrk1tQ$"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rldefense.com/v3/__https:/youtu.be/cCqzoZ24JVk__;!!BhdT!0WBGl7H_BJ60W-OHn8qrZ0wDWsencXGykyjgep_JhlONXwJHRpBUI0BYS8WlWA$" TargetMode="External"/><Relationship Id="rId7" Type="http://schemas.openxmlformats.org/officeDocument/2006/relationships/hyperlink" Target="https://urldefense.proofpoint.com/v2/url?u=https-3A__youtu.be_TURQ5An0-2Du4&amp;d=DwMGaQ&amp;c=HdAUNv_EOZyljLc1cjbHCq-Eo7r1kRHoywhQbi81uaA&amp;r=hln-sRVBpqTaBS76iHTvSpXda2lGFXZhNRv6tOJQOm0&amp;m=O7qPi9AizN6Ux0o3QWnlohDcI1akNVbrI0sCK-9VBhA&amp;s=LQhBzfkIv21IfB9nMoqO7492CRmEfRyJHU7umTLCraQ&amp;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urldefense.com/v3/__https:/youtu.be/FB8C0XdtK2s__;!!BhdT!wt-ttt8HF4KuI0TGuhMJimpIOMiThJ2ntTH-X3z07urZ2OpBCWF4U0zfKhchiQ$" TargetMode="External"/><Relationship Id="rId5" Type="http://schemas.openxmlformats.org/officeDocument/2006/relationships/hyperlink" Target="https://urldefense.com/v3/__https:/youtu.be/NIz_lcOfb8M__;!!BhdT!x7VpHrXRzrVq_b9xy8EZxPlpdXevLkFETVFUSFgOOMZ6DuBpsNiDQDqxvg0i2A$" TargetMode="External"/><Relationship Id="rId4" Type="http://schemas.openxmlformats.org/officeDocument/2006/relationships/hyperlink" Target="https://urldefense.com/v3/__https:/youtu.be/n78ojenK3Kc__;!!BhdT!zSts_AfGyTa_iBjWTx5n_KsH4b26yTE-GHXyZLi1XRX2Tj0jvI3pSmdjZMWT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a:t>
            </a:fld>
            <a:endParaRPr lang="en-US" dirty="0"/>
          </a:p>
        </p:txBody>
      </p:sp>
    </p:spTree>
    <p:extLst>
      <p:ext uri="{BB962C8B-B14F-4D97-AF65-F5344CB8AC3E}">
        <p14:creationId xmlns:p14="http://schemas.microsoft.com/office/powerpoint/2010/main" val="181540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The It Can Wait Pledge: “I pledge to always drive distraction free. I pledge to never allow my phone to endanger myself or others behind the wheel. I pledge to lead by example and spread the message. I pledge because I believe driving distraction free can save lives and make the world a better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1: Take the pledge…like right now! Get out your phones/computers and go to It Can Wait Dot 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2: Raise your hand if you agree to take the pledge. </a:t>
            </a:r>
          </a:p>
        </p:txBody>
      </p:sp>
      <p:sp>
        <p:nvSpPr>
          <p:cNvPr id="4" name="Slide Number Placeholder 3"/>
          <p:cNvSpPr>
            <a:spLocks noGrp="1"/>
          </p:cNvSpPr>
          <p:nvPr>
            <p:ph type="sldNum" sz="quarter" idx="5"/>
          </p:nvPr>
        </p:nvSpPr>
        <p:spPr/>
        <p:txBody>
          <a:bodyPr/>
          <a:lstStyle/>
          <a:p>
            <a:fld id="{D1EFF630-FFF0-7347-AB24-DED7298650FF}" type="slidenum">
              <a:rPr lang="en-US" smtClean="0"/>
              <a:pPr/>
              <a:t>10</a:t>
            </a:fld>
            <a:endParaRPr lang="en-US"/>
          </a:p>
        </p:txBody>
      </p:sp>
    </p:spTree>
    <p:extLst>
      <p:ext uri="{BB962C8B-B14F-4D97-AF65-F5344CB8AC3E}">
        <p14:creationId xmlns:p14="http://schemas.microsoft.com/office/powerpoint/2010/main" val="413783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57% of people are more likely to stop driving distracted if a friend or passenger pressures them to.* That means o</a:t>
            </a:r>
            <a:r>
              <a:rPr lang="en-US" b="0" dirty="0"/>
              <a:t>ver half of people are just waiting for someone to tell them to stop</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So t</a:t>
            </a:r>
            <a:r>
              <a:rPr lang="en-US" dirty="0">
                <a:solidFill>
                  <a:schemeClr val="bg1"/>
                </a:solidFill>
                <a:latin typeface="ATT Aleck Sans Light" panose="020B0403020203020204" pitchFamily="34" charset="0"/>
                <a:cs typeface="ATT Aleck Sans Light" panose="020B0403020203020204" pitchFamily="34" charset="0"/>
              </a:rPr>
              <a:t>he best way to create distraction free roads is to speak up. It’s</a:t>
            </a:r>
            <a:r>
              <a:rPr lang="en-US" baseline="0" dirty="0">
                <a:solidFill>
                  <a:schemeClr val="bg1"/>
                </a:solidFill>
                <a:latin typeface="ATT Aleck Sans Light" panose="020B0403020203020204" pitchFamily="34" charset="0"/>
                <a:cs typeface="ATT Aleck Sans Light" panose="020B0403020203020204" pitchFamily="34" charset="0"/>
              </a:rPr>
              <a:t> time to feel that we have the right and the responsibility to speak up about distracted driving.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on how to speak up: Show the string of videos on ItCanWait.com under Ice Breakers (links below as well) and then have them practice with someone in the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also ask questions of the audience: Which ice breakers are you most likely to use? Do you think some would be more effective with your friends and why? What other ice breakers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FULL SET: https://www.youtube.com/watch?v=dc1nnT4ZGDo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Be Direct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https://youtu.be/OdgO8G56XT0</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Offer to Help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https://youtu.be/rKcENrl9dBM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Share the Facts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https://youtu.be/CINrORL_XLQ</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Show Some Love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https://youtu.be/LrlhnIc4FNg</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a Stand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https://youtu.be/Fco4tkPp2Jo</a:t>
            </a:r>
            <a:endParaRPr lang="en-US" sz="1000" b="0" i="0" u="sng" kern="1200" dirty="0">
              <a:solidFill>
                <a:schemeClr val="tx1"/>
              </a:solidFill>
              <a:effectLst/>
              <a:latin typeface="ATT Aleck Sans" panose="020B0503020203020204" pitchFamily="34" charset="0"/>
              <a:ea typeface="+mn-ea"/>
              <a:cs typeface="ATT Aleck Sans" panose="020B0503020203020204" pitchFamily="34" charset="0"/>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Online survey with 603 respondents (total distracted drivers n=489) conducted by Kantar Added Value. Data represented here were collected October 2019-December 2019. National panel sample (ages 15-54, drive, and have a smartphone)</a:t>
            </a:r>
          </a:p>
          <a:p>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11</a:t>
            </a:fld>
            <a:endParaRPr lang="en-US"/>
          </a:p>
        </p:txBody>
      </p:sp>
    </p:spTree>
    <p:extLst>
      <p:ext uri="{BB962C8B-B14F-4D97-AF65-F5344CB8AC3E}">
        <p14:creationId xmlns:p14="http://schemas.microsoft.com/office/powerpoint/2010/main" val="67149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and help make an impact. Raise awareness in your community and put an end to distracted driving.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Show the string of videos on ItCanWait.com under Tips (links below as well) and then ask questions of the audience: Which tips are you most likely to use? Do you think some would be more effective for you and why? What other tips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ATT Aleck Sans" panose="020B0503020203020204" pitchFamily="34" charset="0"/>
                <a:ea typeface="+mn-ea"/>
                <a:cs typeface="ATT Aleck Sans" panose="020B0503020203020204" pitchFamily="34" charset="0"/>
              </a:rPr>
              <a:t>FULL SET: https://www.youtube.com/watch?v=QgC6AXTOkws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a:solidFill>
                  <a:schemeClr val="tx1"/>
                </a:solidFill>
                <a:effectLst/>
                <a:latin typeface="ATT Aleck Sans" panose="020B0503020203020204" pitchFamily="34" charset="0"/>
                <a:ea typeface="+mn-ea"/>
                <a:cs typeface="ATT Aleck Sans" panose="020B0503020203020204" pitchFamily="34" charset="0"/>
              </a:rPr>
              <a:t>If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it’s that Important, Pull Over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https://youtu.be/cCqzoZ24JVk</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Car’s Voice Controls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https://youtu.be/n78ojenK3Kc</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Give Your Phone to a Passenger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https://youtu.be/NIz_lcOfb8M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Keep Your Phone on Silent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https://youtu.be/FB8C0XdtK2s</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Phone Before You Go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https://youtu.be/TURQ5An0-u4</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12</a:t>
            </a:fld>
            <a:endParaRPr lang="en-US"/>
          </a:p>
        </p:txBody>
      </p:sp>
    </p:spTree>
    <p:extLst>
      <p:ext uri="{BB962C8B-B14F-4D97-AF65-F5344CB8AC3E}">
        <p14:creationId xmlns:p14="http://schemas.microsoft.com/office/powerpoint/2010/main" val="9287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three easy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pledge to drive distraction free to create safer roads for everyone.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Speak up — no matter the distraction — to help reduce distracted driving.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On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ItCanWait.com</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everyone can find </a:t>
            </a:r>
            <a:r>
              <a:rPr lang="en-US" sz="1000" b="0" i="0" u="none" kern="1200" dirty="0">
                <a:solidFill>
                  <a:schemeClr val="tx1"/>
                </a:solidFill>
                <a:effectLst/>
                <a:latin typeface="ATT Aleck Sans" panose="020B0503020203020204" pitchFamily="34" charset="0"/>
                <a:ea typeface="+mn-ea"/>
                <a:cs typeface="ATT Aleck Sans" panose="020B0503020203020204" pitchFamily="34" charset="0"/>
              </a:rPr>
              <a:t>free resources to speak up and help prevent distracted driving. From real stories from real people impacted by distracted driving, to conversations starters with family and friends, to presentations to give in your community.</a:t>
            </a:r>
          </a:p>
          <a:p>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13</a:t>
            </a:fld>
            <a:endParaRPr lang="en-US"/>
          </a:p>
        </p:txBody>
      </p:sp>
    </p:spTree>
    <p:extLst>
      <p:ext uri="{BB962C8B-B14F-4D97-AF65-F5344CB8AC3E}">
        <p14:creationId xmlns:p14="http://schemas.microsoft.com/office/powerpoint/2010/main" val="204173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TT Aleck Sans Light" panose="020B0403020203020204" pitchFamily="34" charset="0"/>
                <a:cs typeface="ATT Aleck Sans Light" panose="020B0403020203020204" pitchFamily="34" charset="0"/>
              </a:rPr>
              <a:t>We know most people think distracted driving is wrong, dangerous, and a major problem. The only thing holding us back…is us!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When you’re behind the wheel – It Can Wait! </a:t>
            </a: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14</a:t>
            </a:fld>
            <a:endParaRPr lang="en-US" dirty="0"/>
          </a:p>
        </p:txBody>
      </p:sp>
    </p:spTree>
    <p:extLst>
      <p:ext uri="{BB962C8B-B14F-4D97-AF65-F5344CB8AC3E}">
        <p14:creationId xmlns:p14="http://schemas.microsoft.com/office/powerpoint/2010/main" val="207131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Make a difference in your community. Join AT&amp;T and commit to making this habit ancient history today!</a:t>
            </a:r>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15</a:t>
            </a:fld>
            <a:endParaRPr lang="en-US" dirty="0"/>
          </a:p>
        </p:txBody>
      </p:sp>
    </p:spTree>
    <p:extLst>
      <p:ext uri="{BB962C8B-B14F-4D97-AF65-F5344CB8AC3E}">
        <p14:creationId xmlns:p14="http://schemas.microsoft.com/office/powerpoint/2010/main" val="17225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r>
              <a:rPr lang="en-US" i="1" dirty="0"/>
              <a:t>Note: Slides 2-4 guide an open conversation the presenter can have with the school-aged audience.</a:t>
            </a:r>
          </a:p>
        </p:txBody>
      </p:sp>
      <p:sp>
        <p:nvSpPr>
          <p:cNvPr id="4" name="Slide Number Placeholder 3"/>
          <p:cNvSpPr>
            <a:spLocks noGrp="1"/>
          </p:cNvSpPr>
          <p:nvPr>
            <p:ph type="sldNum" sz="quarter" idx="5"/>
          </p:nvPr>
        </p:nvSpPr>
        <p:spPr/>
        <p:txBody>
          <a:bodyPr/>
          <a:lstStyle/>
          <a:p>
            <a:fld id="{D1EFF630-FFF0-7347-AB24-DED7298650FF}" type="slidenum">
              <a:rPr lang="en-US" smtClean="0"/>
              <a:pPr/>
              <a:t>2</a:t>
            </a:fld>
            <a:endParaRPr lang="en-US" dirty="0"/>
          </a:p>
        </p:txBody>
      </p:sp>
    </p:spTree>
    <p:extLst>
      <p:ext uri="{BB962C8B-B14F-4D97-AF65-F5344CB8AC3E}">
        <p14:creationId xmlns:p14="http://schemas.microsoft.com/office/powerpoint/2010/main" val="289591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Slides 2-4 guide an open conversation the presenter can have with the school-aged audience.</a:t>
            </a:r>
          </a:p>
          <a:p>
            <a:endParaRPr lang="en-US" i="1"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3</a:t>
            </a:fld>
            <a:endParaRPr lang="en-US" dirty="0"/>
          </a:p>
        </p:txBody>
      </p:sp>
    </p:spTree>
    <p:extLst>
      <p:ext uri="{BB962C8B-B14F-4D97-AF65-F5344CB8AC3E}">
        <p14:creationId xmlns:p14="http://schemas.microsoft.com/office/powerpoint/2010/main" val="215889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Slides 2-4 guide an open conversation the presenter can have with the school-aged audience.</a:t>
            </a:r>
          </a:p>
          <a:p>
            <a:endParaRPr lang="en-US" i="1"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4</a:t>
            </a:fld>
            <a:endParaRPr lang="en-US" dirty="0"/>
          </a:p>
        </p:txBody>
      </p:sp>
    </p:spTree>
    <p:extLst>
      <p:ext uri="{BB962C8B-B14F-4D97-AF65-F5344CB8AC3E}">
        <p14:creationId xmlns:p14="http://schemas.microsoft.com/office/powerpoint/2010/main" val="240434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95% of people view distracted driving as a problem, and more than a third of drivers call it a habit.</a:t>
            </a:r>
            <a:r>
              <a:rPr lang="en-US" sz="1000" b="0" i="0" kern="1200" baseline="30000" dirty="0">
                <a:solidFill>
                  <a:schemeClr val="tx1"/>
                </a:solidFill>
                <a:effectLst/>
                <a:latin typeface="ATT Aleck Sans" panose="020B0503020203020204" pitchFamily="34" charset="0"/>
                <a:ea typeface="+mn-ea"/>
                <a:cs typeface="ATT Aleck Sans" panose="020B0503020203020204" pitchFamily="34" charset="0"/>
              </a:rPr>
              <a:t>1</a:t>
            </a:r>
            <a:endParaRPr lang="en-US" i="0" baseline="30000" dirty="0"/>
          </a:p>
          <a:p>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5</a:t>
            </a:fld>
            <a:endParaRPr lang="en-US" dirty="0"/>
          </a:p>
        </p:txBody>
      </p:sp>
    </p:spTree>
    <p:extLst>
      <p:ext uri="{BB962C8B-B14F-4D97-AF65-F5344CB8AC3E}">
        <p14:creationId xmlns:p14="http://schemas.microsoft.com/office/powerpoint/2010/main" val="410090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challenges remain. </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6</a:t>
            </a:fld>
            <a:endParaRPr lang="en-US" dirty="0"/>
          </a:p>
        </p:txBody>
      </p:sp>
    </p:spTree>
    <p:extLst>
      <p:ext uri="{BB962C8B-B14F-4D97-AF65-F5344CB8AC3E}">
        <p14:creationId xmlns:p14="http://schemas.microsoft.com/office/powerpoint/2010/main" val="293527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Distracted driving is dangerous. People report that they text, play music, snap/view photos, email, view social media, surf the net and watch/stream videos while driving.</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7</a:t>
            </a:fld>
            <a:endParaRPr lang="en-US" dirty="0"/>
          </a:p>
        </p:txBody>
      </p:sp>
    </p:spTree>
    <p:extLst>
      <p:ext uri="{BB962C8B-B14F-4D97-AF65-F5344CB8AC3E}">
        <p14:creationId xmlns:p14="http://schemas.microsoft.com/office/powerpoint/2010/main" val="27629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r>
              <a:rPr lang="en-US" dirty="0"/>
              <a:t>Because let's remember: </a:t>
            </a:r>
            <a:r>
              <a:rPr lang="en-US" sz="1000" dirty="0">
                <a:solidFill>
                  <a:schemeClr val="accent4"/>
                </a:solidFill>
              </a:rPr>
              <a:t>Checking your phone for </a:t>
            </a:r>
            <a:r>
              <a:rPr lang="en-US" sz="1000" dirty="0">
                <a:ln w="38100">
                  <a:noFill/>
                </a:ln>
                <a:latin typeface="ATT Aleck Otl Sans" pitchFamily="82" charset="0"/>
                <a:cs typeface="ATT Aleck Otl Sans" pitchFamily="82" charset="0"/>
              </a:rPr>
              <a:t>5 seconds </a:t>
            </a:r>
            <a:r>
              <a:rPr lang="en-US" sz="1000" dirty="0">
                <a:solidFill>
                  <a:schemeClr val="accent4"/>
                </a:solidFill>
              </a:rPr>
              <a:t>while driving 55</a:t>
            </a:r>
            <a:r>
              <a:rPr lang="en-US" sz="800" dirty="0">
                <a:solidFill>
                  <a:schemeClr val="accent4"/>
                </a:solidFill>
              </a:rPr>
              <a:t>mph</a:t>
            </a:r>
            <a:r>
              <a:rPr lang="en-US" sz="1000" dirty="0">
                <a:solidFill>
                  <a:schemeClr val="accent4"/>
                </a:solidFill>
              </a:rPr>
              <a:t> is like driving the length of a football field </a:t>
            </a:r>
            <a:r>
              <a:rPr lang="en-US" sz="1000" dirty="0">
                <a:ln w="38100">
                  <a:noFill/>
                </a:ln>
                <a:latin typeface="ATT Aleck Otl Sans" pitchFamily="82" charset="0"/>
                <a:cs typeface="ATT Aleck Otl Sans" pitchFamily="82" charset="0"/>
              </a:rPr>
              <a:t>blindfolded</a:t>
            </a:r>
            <a:r>
              <a:rPr lang="en-US" sz="1000" dirty="0">
                <a:ln w="38100">
                  <a:noFill/>
                </a:ln>
                <a:solidFill>
                  <a:schemeClr val="accent4"/>
                </a:solidFill>
                <a:latin typeface="ATT Aleck Otl Sans" pitchFamily="82" charset="0"/>
                <a:cs typeface="ATT Aleck Otl Sans" pitchFamily="82" charset="0"/>
              </a:rPr>
              <a:t>. That’s dangerous.</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8</a:t>
            </a:fld>
            <a:endParaRPr lang="en-US" dirty="0"/>
          </a:p>
        </p:txBody>
      </p:sp>
    </p:spTree>
    <p:extLst>
      <p:ext uri="{BB962C8B-B14F-4D97-AF65-F5344CB8AC3E}">
        <p14:creationId xmlns:p14="http://schemas.microsoft.com/office/powerpoint/2010/main" val="145464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can you do to make a change?</a:t>
            </a: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9</a:t>
            </a:fld>
            <a:endParaRPr lang="en-US" dirty="0"/>
          </a:p>
        </p:txBody>
      </p:sp>
    </p:spTree>
    <p:extLst>
      <p:ext uri="{BB962C8B-B14F-4D97-AF65-F5344CB8AC3E}">
        <p14:creationId xmlns:p14="http://schemas.microsoft.com/office/powerpoint/2010/main" val="3143958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mall title (half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E43547-D917-CC48-A6C4-7E0604343BB8}"/>
              </a:ext>
            </a:extLst>
          </p:cNvPr>
          <p:cNvSpPr>
            <a:spLocks noGrp="1"/>
          </p:cNvSpPr>
          <p:nvPr>
            <p:ph type="pic" sz="quarter" idx="19"/>
          </p:nvPr>
        </p:nvSpPr>
        <p:spPr>
          <a:xfrm>
            <a:off x="6094413" y="0"/>
            <a:ext cx="6097587" cy="6867525"/>
          </a:xfrm>
          <a:solidFill>
            <a:schemeClr val="tx2"/>
          </a:solidFill>
        </p:spPr>
        <p:txBody>
          <a:bodyPr lIns="91440" tIns="91440" rIns="91440" bIns="91440"/>
          <a:lstStyle>
            <a:lvl1pPr>
              <a:defRPr>
                <a:solidFill>
                  <a:schemeClr val="bg1"/>
                </a:solid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5009C4AD-E62C-DB48-9C63-BFB113185C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2"/>
          <a:stretch/>
        </p:blipFill>
        <p:spPr>
          <a:xfrm>
            <a:off x="0" y="893"/>
            <a:ext cx="6094413" cy="6866632"/>
          </a:xfrm>
          <a:prstGeom prst="rect">
            <a:avLst/>
          </a:prstGeom>
        </p:spPr>
      </p:pic>
      <p:sp>
        <p:nvSpPr>
          <p:cNvPr id="2" name="Title Placeholder"/>
          <p:cNvSpPr>
            <a:spLocks noGrp="1"/>
          </p:cNvSpPr>
          <p:nvPr>
            <p:ph type="title" hasCustomPrompt="1"/>
          </p:nvPr>
        </p:nvSpPr>
        <p:spPr>
          <a:xfrm>
            <a:off x="290806" y="256032"/>
            <a:ext cx="5575007" cy="3172968"/>
          </a:xfrm>
          <a:effectLst/>
        </p:spPr>
        <p:txBody>
          <a:bodyPr anchor="t" anchorCtr="0"/>
          <a:lstStyle>
            <a:lvl1pPr>
              <a:lnSpc>
                <a:spcPct val="90000"/>
              </a:lnSpc>
              <a:spcAft>
                <a:spcPts val="0"/>
              </a:spcAft>
              <a:defRPr sz="6000" b="1" i="0">
                <a:solidFill>
                  <a:schemeClr val="bg1"/>
                </a:solidFill>
                <a:latin typeface="ATT Aleck Sans" panose="020B0503020203020204" pitchFamily="34" charset="0"/>
                <a:cs typeface="ATT Aleck Sans" panose="020B0503020203020204" pitchFamily="34" charset="0"/>
              </a:defRPr>
            </a:lvl1pPr>
          </a:lstStyle>
          <a:p>
            <a:r>
              <a:rPr lang="en-US" dirty="0"/>
              <a:t>[Presentation title]</a:t>
            </a:r>
          </a:p>
        </p:txBody>
      </p:sp>
      <p:sp>
        <p:nvSpPr>
          <p:cNvPr id="4" name="Text Placeholder"/>
          <p:cNvSpPr>
            <a:spLocks noGrp="1"/>
          </p:cNvSpPr>
          <p:nvPr>
            <p:ph type="body" sz="quarter" idx="18" hasCustomPrompt="1"/>
          </p:nvPr>
        </p:nvSpPr>
        <p:spPr>
          <a:xfrm>
            <a:off x="334690" y="3849624"/>
            <a:ext cx="5531124" cy="713232"/>
          </a:xfrm>
          <a:effectLst/>
        </p:spPr>
        <p:txBody>
          <a:bodyPr anchor="t"/>
          <a:lstStyle>
            <a:lvl1pPr marL="0">
              <a:lnSpc>
                <a:spcPct val="100000"/>
              </a:lnSpc>
              <a:spcAft>
                <a:spcPts val="0"/>
              </a:spcAft>
              <a:buClrTx/>
              <a:buFontTx/>
              <a:buNone/>
              <a:defRPr sz="1800" b="0" i="0">
                <a:solidFill>
                  <a:schemeClr val="bg1"/>
                </a:solidFill>
                <a:latin typeface="ATT Aleck Sans Medium" panose="020B0503020203020204" pitchFamily="34" charset="0"/>
                <a:cs typeface="ATT Aleck Sans Medium" panose="020B0503020203020204" pitchFamily="34" charset="0"/>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dirty="0"/>
              <a:t>[Optional subtitle]</a:t>
            </a:r>
          </a:p>
        </p:txBody>
      </p:sp>
      <p:sp>
        <p:nvSpPr>
          <p:cNvPr id="11" name="Text Box">
            <a:extLst>
              <a:ext uri="{FF2B5EF4-FFF2-40B4-BE49-F238E27FC236}">
                <a16:creationId xmlns:a16="http://schemas.microsoft.com/office/drawing/2014/main" id="{8EEF9729-0042-4B33-8F71-7E9746CCCD4C}"/>
              </a:ext>
            </a:extLst>
          </p:cNvPr>
          <p:cNvSpPr txBox="1"/>
          <p:nvPr userDrawn="1"/>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bg1"/>
                </a:solidFill>
              </a:rPr>
              <a:t>© 2020 AT&amp;T Intellectual Property. AT&amp;T, Globe logo, and DIRECTV are registered trademarks and service marks of </a:t>
            </a:r>
            <a:br>
              <a:rPr lang="en-US" sz="600" dirty="0">
                <a:solidFill>
                  <a:schemeClr val="bg1"/>
                </a:solidFill>
              </a:rPr>
            </a:br>
            <a:r>
              <a:rPr lang="en-US" sz="600" dirty="0">
                <a:solidFill>
                  <a:schemeClr val="bg1"/>
                </a:solidFill>
              </a:rPr>
              <a:t>AT&amp;T Intellectual Property and/or AT&amp;T affiliated companies. All other marks are the property of their respective owners</a:t>
            </a:r>
          </a:p>
        </p:txBody>
      </p:sp>
      <p:pic>
        <p:nvPicPr>
          <p:cNvPr id="10" name="Picture 9">
            <a:extLst>
              <a:ext uri="{FF2B5EF4-FFF2-40B4-BE49-F238E27FC236}">
                <a16:creationId xmlns:a16="http://schemas.microsoft.com/office/drawing/2014/main" id="{243AE5DB-A816-4F71-A11C-FC899295ED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1134" y="6003249"/>
            <a:ext cx="1451979" cy="715261"/>
          </a:xfrm>
          <a:prstGeom prst="rect">
            <a:avLst/>
          </a:prstGeom>
        </p:spPr>
      </p:pic>
    </p:spTree>
    <p:extLst>
      <p:ext uri="{BB962C8B-B14F-4D97-AF65-F5344CB8AC3E}">
        <p14:creationId xmlns:p14="http://schemas.microsoft.com/office/powerpoint/2010/main" val="15575667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tement (lon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111" y="284671"/>
            <a:ext cx="9871763" cy="5876411"/>
          </a:xfrm>
          <a:effectLst/>
        </p:spPr>
        <p:txBody>
          <a:bodyPr anchor="t" anchorCtr="0"/>
          <a:lstStyle>
            <a:lvl1pPr>
              <a:lnSpc>
                <a:spcPct val="90000"/>
              </a:lnSpc>
              <a:spcAft>
                <a:spcPts val="0"/>
              </a:spcAft>
              <a:defRPr sz="4800" b="1" i="0">
                <a:solidFill>
                  <a:schemeClr val="bg1"/>
                </a:solidFill>
                <a:latin typeface="ATT Aleck Sans" panose="020B0503020203020204" pitchFamily="34" charset="0"/>
                <a:cs typeface="ATT Aleck Sans" panose="020B0503020203020204" pitchFamily="34" charset="0"/>
              </a:defRPr>
            </a:lvl1pPr>
          </a:lstStyle>
          <a:p>
            <a:r>
              <a:rPr lang="en-US" dirty="0"/>
              <a:t>Click to edit master text style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lvl1pPr>
              <a:defRPr>
                <a:solidFill>
                  <a:schemeClr val="bg1"/>
                </a:solidFill>
              </a:defRPr>
            </a:lvl1pPr>
          </a:lstStyle>
          <a:p>
            <a:r>
              <a:rPr lang="en-US" dirty="0"/>
              <a:t>Presentation title / Month XX, 2020 / © 2020 AT&amp;T Intellectual Property - AT&amp;T Proprietary (Internal Use Only) </a:t>
            </a:r>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lvl1pPr>
              <a:defRPr>
                <a:solidFill>
                  <a:schemeClr val="bg1"/>
                </a:solidFill>
              </a:defRPr>
            </a:lvl1pPr>
          </a:lstStyle>
          <a:p>
            <a:fld id="{2FEF0783-5313-F84B-9053-D8AA4F76753D}"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pic>
        <p:nvPicPr>
          <p:cNvPr id="7" name="Picture 6">
            <a:extLst>
              <a:ext uri="{FF2B5EF4-FFF2-40B4-BE49-F238E27FC236}">
                <a16:creationId xmlns:a16="http://schemas.microsoft.com/office/drawing/2014/main" id="{1496D938-340E-4D75-8132-E1281A4C15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966283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small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9" y="329184"/>
            <a:ext cx="9883266" cy="5818188"/>
          </a:xfrm>
        </p:spPr>
        <p:txBody>
          <a:bodyPr/>
          <a:lstStyle>
            <a:lvl1pPr>
              <a:lnSpc>
                <a:spcPct val="80000"/>
              </a:lnSpc>
              <a:defRPr sz="60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D7299D10-8C27-4C8E-A172-AF157B8E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24688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medium text)">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7" name="Picture 6">
            <a:extLst>
              <a:ext uri="{FF2B5EF4-FFF2-40B4-BE49-F238E27FC236}">
                <a16:creationId xmlns:a16="http://schemas.microsoft.com/office/drawing/2014/main" id="{4DA95718-3EFE-4645-84AF-0FB6129D18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6861939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medium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FEF18CDB-727C-4AB5-9167-1560CE6425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54358580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ta callout (big)">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hasCustomPrompt="1"/>
          </p:nvPr>
        </p:nvSpPr>
        <p:spPr>
          <a:xfrm>
            <a:off x="0" y="137160"/>
            <a:ext cx="12188952" cy="8394192"/>
          </a:xfrm>
        </p:spPr>
        <p:txBody>
          <a:bodyPr/>
          <a:lstStyle>
            <a:lvl1pPr algn="ctr">
              <a:lnSpc>
                <a:spcPct val="80000"/>
              </a:lnSpc>
              <a:defRPr sz="63500">
                <a:solidFill>
                  <a:schemeClr val="tx1"/>
                </a:solidFill>
              </a:defRPr>
            </a:lvl1pPr>
          </a:lstStyle>
          <a:p>
            <a:r>
              <a:rPr lang="en-US" dirty="0"/>
              <a:t>XX</a:t>
            </a:r>
          </a:p>
        </p:txBody>
      </p:sp>
      <p:sp>
        <p:nvSpPr>
          <p:cNvPr id="8" name="Text Placeholder 7">
            <a:extLst>
              <a:ext uri="{FF2B5EF4-FFF2-40B4-BE49-F238E27FC236}">
                <a16:creationId xmlns:a16="http://schemas.microsoft.com/office/drawing/2014/main" id="{93124FFE-FB06-A249-AF96-266552D5ACB3}"/>
              </a:ext>
            </a:extLst>
          </p:cNvPr>
          <p:cNvSpPr>
            <a:spLocks noGrp="1"/>
          </p:cNvSpPr>
          <p:nvPr>
            <p:ph type="body" sz="quarter" idx="12"/>
          </p:nvPr>
        </p:nvSpPr>
        <p:spPr>
          <a:xfrm>
            <a:off x="301752" y="3429000"/>
            <a:ext cx="11537731" cy="2935224"/>
          </a:xfrm>
        </p:spPr>
        <p:txBody>
          <a:bodyPr anchor="b"/>
          <a:lstStyle>
            <a:lvl1pPr>
              <a:defRPr sz="5400" b="1" i="0">
                <a:solidFill>
                  <a:schemeClr val="tx1"/>
                </a:solidFill>
                <a:latin typeface="ATT Aleck Sans" panose="020B0503020203020204" pitchFamily="34" charset="0"/>
                <a:cs typeface="ATT Aleck Sans" panose="020B0503020203020204" pitchFamily="34" charset="0"/>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dirty="0"/>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10" name="Picture 9">
            <a:extLst>
              <a:ext uri="{FF2B5EF4-FFF2-40B4-BE49-F238E27FC236}">
                <a16:creationId xmlns:a16="http://schemas.microsoft.com/office/drawing/2014/main" id="{29BEC698-9197-4FA4-A068-FCECB402C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9296973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stacke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endParaRPr lang="en-US" dirty="0"/>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4364345"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2C3D1597-8385-C34D-9200-EF459D29C83C}"/>
              </a:ext>
            </a:extLst>
          </p:cNvPr>
          <p:cNvSpPr>
            <a:spLocks noGrp="1"/>
          </p:cNvSpPr>
          <p:nvPr>
            <p:ph sz="quarter" idx="13"/>
          </p:nvPr>
        </p:nvSpPr>
        <p:spPr>
          <a:xfrm>
            <a:off x="329270" y="404205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359789" y="182203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dirty="0"/>
              <a:t>Presentation title / Month XX, 2020 / © 2020 AT&amp;T Intellectual Property - AT&amp;T Proprietary (Internal Use Only) </a:t>
            </a:r>
          </a:p>
        </p:txBody>
      </p:sp>
      <p:cxnSp>
        <p:nvCxnSpPr>
          <p:cNvPr id="11" name="Straight Connector">
            <a:extLst>
              <a:ext uri="{FF2B5EF4-FFF2-40B4-BE49-F238E27FC236}">
                <a16:creationId xmlns:a16="http://schemas.microsoft.com/office/drawing/2014/main" id="{6510501E-5E7E-9B4C-B972-9D7AA5865D9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sp>
        <p:nvSpPr>
          <p:cNvPr id="10" name="Content Placeholder 9">
            <a:extLst>
              <a:ext uri="{FF2B5EF4-FFF2-40B4-BE49-F238E27FC236}">
                <a16:creationId xmlns:a16="http://schemas.microsoft.com/office/drawing/2014/main" id="{B3E4F73A-0E7B-C047-9B30-B84C021F7478}"/>
              </a:ext>
            </a:extLst>
          </p:cNvPr>
          <p:cNvSpPr>
            <a:spLocks noGrp="1"/>
          </p:cNvSpPr>
          <p:nvPr>
            <p:ph sz="quarter" idx="16"/>
          </p:nvPr>
        </p:nvSpPr>
        <p:spPr>
          <a:xfrm>
            <a:off x="4364345" y="4041775"/>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7F5EED2-1D5B-3946-B2C7-0D64941B4810}"/>
              </a:ext>
            </a:extLst>
          </p:cNvPr>
          <p:cNvSpPr>
            <a:spLocks noGrp="1"/>
          </p:cNvSpPr>
          <p:nvPr>
            <p:ph sz="quarter" idx="17"/>
          </p:nvPr>
        </p:nvSpPr>
        <p:spPr>
          <a:xfrm>
            <a:off x="8359789" y="4041775"/>
            <a:ext cx="3475038" cy="162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92223AD-467E-4A1B-A192-133DA7D43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91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text (on AT&amp;T blue)">
    <p:bg>
      <p:bgPr>
        <a:solidFill>
          <a:schemeClr val="tx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lvl1pPr>
              <a:defRPr>
                <a:solidFill>
                  <a:schemeClr val="bg1"/>
                </a:solidFill>
              </a:defRPr>
            </a:lvl1pPr>
          </a:lstStyle>
          <a:p>
            <a:r>
              <a:rPr lang="en-US"/>
              <a:t>Click to edit Master title style</a:t>
            </a:r>
            <a:endParaRPr lang="en-US" dirty="0"/>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2665535" cy="4339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E4E3109C-F841-A249-A33C-708B7DCDEF14}" type="slidenum">
              <a:rPr lang="en-US" smtClean="0"/>
              <a:t>‹#›</a:t>
            </a:fld>
            <a:endParaRPr lang="en-US"/>
          </a:p>
        </p:txBody>
      </p:sp>
      <p:sp>
        <p:nvSpPr>
          <p:cNvPr id="4" name="Footer Placeholder">
            <a:extLst>
              <a:ext uri="{FF2B5EF4-FFF2-40B4-BE49-F238E27FC236}">
                <a16:creationId xmlns:a16="http://schemas.microsoft.com/office/drawing/2014/main" id="{4F98A8BB-6209-574B-B436-4BC74C0794EF}"/>
              </a:ext>
            </a:extLst>
          </p:cNvPr>
          <p:cNvSpPr>
            <a:spLocks noGrp="1"/>
          </p:cNvSpPr>
          <p:nvPr>
            <p:ph type="ftr" sz="quarter" idx="12"/>
          </p:nvPr>
        </p:nvSpPr>
        <p:spPr/>
        <p:txBody>
          <a:bodyPr/>
          <a:lstStyle>
            <a:lvl1pPr>
              <a:defRPr>
                <a:solidFill>
                  <a:schemeClr val="bg1"/>
                </a:solidFill>
              </a:defRPr>
            </a:lvl1pPr>
          </a:lstStyle>
          <a:p>
            <a:r>
              <a:rPr lang="en-US" dirty="0"/>
              <a:t>Presentation title / Month XX, 2020 / © 2020 AT&amp;T Intellectual Property - AT&amp;T Proprietary (Internal Use Only) </a:t>
            </a:r>
          </a:p>
        </p:txBody>
      </p:sp>
      <p:cxnSp>
        <p:nvCxnSpPr>
          <p:cNvPr id="7" name="Straight Connector">
            <a:extLst>
              <a:ext uri="{FF2B5EF4-FFF2-40B4-BE49-F238E27FC236}">
                <a16:creationId xmlns:a16="http://schemas.microsoft.com/office/drawing/2014/main" id="{CC653A88-1579-A54E-95FF-23E73607920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9" name="Picture 8">
            <a:extLst>
              <a:ext uri="{FF2B5EF4-FFF2-40B4-BE49-F238E27FC236}">
                <a16:creationId xmlns:a16="http://schemas.microsoft.com/office/drawing/2014/main" id="{05C9F6C9-170B-46F6-827D-1F8D7A35F4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24502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Globe (on AT&amp;T blu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F2D44-D528-42E0-B9C4-BA91E5489D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8836" y="2067109"/>
            <a:ext cx="5605824" cy="2761489"/>
          </a:xfrm>
          <a:prstGeom prst="rect">
            <a:avLst/>
          </a:prstGeom>
        </p:spPr>
      </p:pic>
    </p:spTree>
    <p:extLst>
      <p:ext uri="{BB962C8B-B14F-4D97-AF65-F5344CB8AC3E}">
        <p14:creationId xmlns:p14="http://schemas.microsoft.com/office/powerpoint/2010/main" val="33748991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330592" y="281967"/>
            <a:ext cx="11508891" cy="862664"/>
          </a:xfrm>
          <a:prstGeom prst="rect">
            <a:avLst/>
          </a:prstGeom>
        </p:spPr>
        <p:txBody>
          <a:bodyPr vert="horz" lIns="0" tIns="0" rIns="0" bIns="0" rtlCol="0" anchor="t" anchorCtr="0">
            <a:noAutofit/>
          </a:bodyPr>
          <a:lstStyle/>
          <a:p>
            <a:r>
              <a:rPr lang="en-US" dirty="0"/>
              <a:t>[Slide title]               </a:t>
            </a:r>
          </a:p>
        </p:txBody>
      </p:sp>
      <p:sp>
        <p:nvSpPr>
          <p:cNvPr id="3" name="Text Placeholder"/>
          <p:cNvSpPr>
            <a:spLocks noGrp="1"/>
          </p:cNvSpPr>
          <p:nvPr>
            <p:ph type="body" idx="1"/>
          </p:nvPr>
        </p:nvSpPr>
        <p:spPr>
          <a:xfrm>
            <a:off x="324518" y="1826247"/>
            <a:ext cx="11514966" cy="4334841"/>
          </a:xfrm>
          <a:prstGeom prst="rect">
            <a:avLst/>
          </a:prstGeom>
        </p:spPr>
        <p:txBody>
          <a:bodyPr vert="horz" lIns="0" tIns="0" rIns="0" bIns="0" spcCol="493776"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p:cNvSpPr>
            <a:spLocks noGrp="1"/>
          </p:cNvSpPr>
          <p:nvPr>
            <p:ph type="sldNum" sz="quarter" idx="4"/>
          </p:nvPr>
        </p:nvSpPr>
        <p:spPr>
          <a:xfrm>
            <a:off x="340565" y="6492240"/>
            <a:ext cx="722839" cy="192024"/>
          </a:xfrm>
          <a:prstGeom prst="rect">
            <a:avLst/>
          </a:prstGeom>
        </p:spPr>
        <p:txBody>
          <a:bodyPr vert="horz" lIns="0" tIns="0" rIns="0" bIns="0" rtlCol="0" anchor="ctr"/>
          <a:lstStyle>
            <a:lvl1pPr algn="l">
              <a:lnSpc>
                <a:spcPts val="1000"/>
              </a:lnSpc>
              <a:defRPr sz="800" b="0">
                <a:solidFill>
                  <a:schemeClr val="bg1"/>
                </a:solidFill>
                <a:latin typeface="+mn-lt"/>
                <a:cs typeface="ATT Aleck Sans" panose="020B0503020203020204" pitchFamily="34" charset="0"/>
              </a:defRPr>
            </a:lvl1pPr>
          </a:lstStyle>
          <a:p>
            <a:fld id="{2FEF0783-5313-F84B-9053-D8AA4F76753D}" type="slidenum">
              <a:rPr lang="en-US" smtClean="0"/>
              <a:t>‹#›</a:t>
            </a:fld>
            <a:endParaRPr lang="en-US"/>
          </a:p>
        </p:txBody>
      </p:sp>
      <p:sp>
        <p:nvSpPr>
          <p:cNvPr id="10" name="Footer Placeholder">
            <a:extLst>
              <a:ext uri="{FF2B5EF4-FFF2-40B4-BE49-F238E27FC236}">
                <a16:creationId xmlns:a16="http://schemas.microsoft.com/office/drawing/2014/main" id="{EA75AFFA-2073-4D48-A217-E9467D3F9954}"/>
              </a:ext>
            </a:extLst>
          </p:cNvPr>
          <p:cNvSpPr>
            <a:spLocks noGrp="1"/>
          </p:cNvSpPr>
          <p:nvPr>
            <p:ph type="ftr" sz="quarter" idx="3"/>
          </p:nvPr>
        </p:nvSpPr>
        <p:spPr>
          <a:xfrm>
            <a:off x="1063405" y="6492240"/>
            <a:ext cx="6242270" cy="192024"/>
          </a:xfrm>
          <a:prstGeom prst="rect">
            <a:avLst/>
          </a:prstGeom>
        </p:spPr>
        <p:txBody>
          <a:bodyPr vert="horz" lIns="0" tIns="0" rIns="0" bIns="0" rtlCol="0" anchor="ctr"/>
          <a:lstStyle>
            <a:lvl1pPr algn="l">
              <a:defRPr sz="800">
                <a:solidFill>
                  <a:schemeClr val="bg1"/>
                </a:solidFill>
              </a:defRPr>
            </a:lvl1pPr>
          </a:lstStyle>
          <a:p>
            <a:r>
              <a:rPr lang="en-US" dirty="0"/>
              <a:t>Presentation title / Month XX, 2020 / © 2020 AT&amp;T Intellectual Property - AT&amp;T Proprietary (Internal Use Only) </a:t>
            </a:r>
          </a:p>
        </p:txBody>
      </p:sp>
    </p:spTree>
    <p:extLst>
      <p:ext uri="{BB962C8B-B14F-4D97-AF65-F5344CB8AC3E}">
        <p14:creationId xmlns:p14="http://schemas.microsoft.com/office/powerpoint/2010/main" val="278781718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4" r:id="rId3"/>
    <p:sldLayoutId id="2147483676" r:id="rId4"/>
    <p:sldLayoutId id="2147483677" r:id="rId5"/>
    <p:sldLayoutId id="2147483686" r:id="rId6"/>
    <p:sldLayoutId id="2147483688" r:id="rId7"/>
    <p:sldLayoutId id="2147483703" r:id="rId8"/>
    <p:sldLayoutId id="2147483701" r:id="rId9"/>
  </p:sldLayoutIdLst>
  <p:hf hdr="0" dt="0"/>
  <p:txStyles>
    <p:titleStyle>
      <a:lvl1pPr algn="l" defTabSz="457200" rtl="0" eaLnBrk="1" latinLnBrk="0" hangingPunct="1">
        <a:lnSpc>
          <a:spcPct val="100000"/>
        </a:lnSpc>
        <a:spcBef>
          <a:spcPct val="0"/>
        </a:spcBef>
        <a:spcAft>
          <a:spcPts val="0"/>
        </a:spcAft>
        <a:buNone/>
        <a:defRPr sz="2400" b="1" i="0" kern="1200">
          <a:solidFill>
            <a:schemeClr val="bg1"/>
          </a:solidFill>
          <a:latin typeface="ATT Aleck Sans" panose="020B0503020203020204" pitchFamily="34" charset="0"/>
          <a:ea typeface="+mj-ea"/>
          <a:cs typeface="ATT Aleck Sans" panose="020B0503020203020204" pitchFamily="34" charset="0"/>
        </a:defRPr>
      </a:lvl1pPr>
    </p:titleStyle>
    <p:body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400" kern="1200">
          <a:solidFill>
            <a:schemeClr val="tx1"/>
          </a:solidFill>
          <a:latin typeface="+mn-lt"/>
          <a:ea typeface="+mn-ea"/>
          <a:cs typeface="+mn-cs"/>
        </a:defRPr>
      </a:lvl6pPr>
      <a:lvl7pPr marL="2743200" algn="l" defTabSz="457200" rtl="0" eaLnBrk="1" latinLnBrk="0" hangingPunct="1">
        <a:defRPr sz="1400" kern="1200">
          <a:solidFill>
            <a:schemeClr val="tx1"/>
          </a:solidFill>
          <a:latin typeface="+mn-lt"/>
          <a:ea typeface="+mn-ea"/>
          <a:cs typeface="+mn-cs"/>
        </a:defRPr>
      </a:lvl7pPr>
      <a:lvl8pPr marL="3200400" algn="l" defTabSz="457200" rtl="0" eaLnBrk="1" latinLnBrk="0" hangingPunct="1">
        <a:defRPr sz="1400" kern="1200">
          <a:solidFill>
            <a:schemeClr val="tx1"/>
          </a:solidFill>
          <a:latin typeface="+mn-lt"/>
          <a:ea typeface="+mn-ea"/>
          <a:cs typeface="+mn-cs"/>
        </a:defRPr>
      </a:lvl8pPr>
      <a:lvl9pPr marL="3657600" algn="l" defTabSz="457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56">
          <p15:clr>
            <a:srgbClr val="F26B43"/>
          </p15:clr>
        </p15:guide>
        <p15:guide id="6" pos="219">
          <p15:clr>
            <a:srgbClr val="F26B43"/>
          </p15:clr>
        </p15:guide>
        <p15:guide id="13" pos="3983">
          <p15:clr>
            <a:srgbClr val="5ACBF0"/>
          </p15:clr>
        </p15:guide>
        <p15:guide id="14" pos="3695">
          <p15:clr>
            <a:srgbClr val="5ACBF0"/>
          </p15:clr>
        </p15:guide>
        <p15:guide id="17" orient="horz" pos="216">
          <p15:clr>
            <a:srgbClr val="F26B43"/>
          </p15:clr>
        </p15:guide>
        <p15:guide id="18" orient="horz" pos="4122">
          <p15:clr>
            <a:srgbClr val="F26B43"/>
          </p15:clr>
        </p15:guide>
        <p15:guide id="21" orient="horz" pos="1186">
          <p15:clr>
            <a:srgbClr val="F26B43"/>
          </p15:clr>
        </p15:guide>
        <p15:guide id="28" orient="horz" pos="3131">
          <p15:clr>
            <a:srgbClr val="F26B43"/>
          </p15:clr>
        </p15:guide>
        <p15:guide id="36" pos="3839">
          <p15:clr>
            <a:srgbClr val="F26B43"/>
          </p15:clr>
        </p15:guide>
        <p15:guide id="37" pos="2932">
          <p15:clr>
            <a:srgbClr val="F26B43"/>
          </p15:clr>
        </p15:guide>
        <p15:guide id="39" pos="2028">
          <p15:clr>
            <a:srgbClr val="F26B43"/>
          </p15:clr>
        </p15:guide>
        <p15:guide id="40" pos="1124">
          <p15:clr>
            <a:srgbClr val="F26B43"/>
          </p15:clr>
        </p15:guide>
        <p15:guide id="41" pos="5646">
          <p15:clr>
            <a:srgbClr val="F26B43"/>
          </p15:clr>
        </p15:guide>
        <p15:guide id="42" pos="6551">
          <p15:clr>
            <a:srgbClr val="F26B43"/>
          </p15:clr>
        </p15:guide>
        <p15:guide id="43" pos="4744">
          <p15:clr>
            <a:srgbClr val="F26B43"/>
          </p15:clr>
        </p15:guide>
        <p15:guide id="44" pos="982">
          <p15:clr>
            <a:srgbClr val="5ACBF0"/>
          </p15:clr>
        </p15:guide>
        <p15:guide id="46" pos="1271">
          <p15:clr>
            <a:srgbClr val="5ACBF0"/>
          </p15:clr>
        </p15:guide>
        <p15:guide id="47" pos="1886">
          <p15:clr>
            <a:srgbClr val="5ACBF0"/>
          </p15:clr>
        </p15:guide>
        <p15:guide id="48" pos="2174">
          <p15:clr>
            <a:srgbClr val="5ACBF0"/>
          </p15:clr>
        </p15:guide>
        <p15:guide id="49" pos="2791">
          <p15:clr>
            <a:srgbClr val="5ACBF0"/>
          </p15:clr>
        </p15:guide>
        <p15:guide id="50" pos="3079">
          <p15:clr>
            <a:srgbClr val="5ACBF0"/>
          </p15:clr>
        </p15:guide>
        <p15:guide id="51" pos="4602">
          <p15:clr>
            <a:srgbClr val="5ACBF0"/>
          </p15:clr>
        </p15:guide>
        <p15:guide id="52" pos="4885">
          <p15:clr>
            <a:srgbClr val="5ACBF0"/>
          </p15:clr>
        </p15:guide>
        <p15:guide id="53" pos="5504">
          <p15:clr>
            <a:srgbClr val="5ACBF0"/>
          </p15:clr>
        </p15:guide>
        <p15:guide id="54" pos="5791">
          <p15:clr>
            <a:srgbClr val="5ACBF0"/>
          </p15:clr>
        </p15:guide>
        <p15:guide id="55" pos="6410">
          <p15:clr>
            <a:srgbClr val="5ACBF0"/>
          </p15:clr>
        </p15:guide>
        <p15:guide id="56" pos="6696">
          <p15:clr>
            <a:srgbClr val="5ACBF0"/>
          </p15:clr>
        </p15:guide>
        <p15:guide id="58" orient="horz" pos="2160">
          <p15:clr>
            <a:srgbClr val="F26B43"/>
          </p15:clr>
        </p15:guide>
        <p15:guide id="59" orient="horz" pos="388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itcanwait.com/"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https://itcanwait.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6.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hyperlink" Target="https://crashstats.nhtsa.dot.gov/Api/Public/ViewPublication/812926" TargetMode="External"/><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6.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C02747-C9FA-6143-B92D-A5BC7A47C1E8}"/>
              </a:ext>
            </a:extLst>
          </p:cNvPr>
          <p:cNvSpPr/>
          <p:nvPr/>
        </p:nvSpPr>
        <p:spPr>
          <a:xfrm>
            <a:off x="0" y="0"/>
            <a:ext cx="6382573" cy="6857999"/>
          </a:xfrm>
          <a:prstGeom prst="rect">
            <a:avLst/>
          </a:prstGeom>
          <a:gradFill flip="none" rotWithShape="1">
            <a:gsLst>
              <a:gs pos="0">
                <a:srgbClr val="3478AD"/>
              </a:gs>
              <a:gs pos="100000">
                <a:srgbClr val="00C4F7"/>
              </a:gs>
            </a:gsLst>
            <a:lin ang="0" scaled="1"/>
            <a:tileRect/>
          </a:gra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pic>
        <p:nvPicPr>
          <p:cNvPr id="6" name="Picture" descr="AT&amp;T globe logo">
            <a:extLst>
              <a:ext uri="{FF2B5EF4-FFF2-40B4-BE49-F238E27FC236}">
                <a16:creationId xmlns:a16="http://schemas.microsoft.com/office/drawing/2014/main" id="{572FDBB6-DA27-8546-8770-45B881447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89920" y="6199632"/>
            <a:ext cx="1042416" cy="428918"/>
          </a:xfrm>
          <a:prstGeom prst="rect">
            <a:avLst/>
          </a:prstGeom>
        </p:spPr>
      </p:pic>
      <p:grpSp>
        <p:nvGrpSpPr>
          <p:cNvPr id="15" name="Group 14">
            <a:extLst>
              <a:ext uri="{FF2B5EF4-FFF2-40B4-BE49-F238E27FC236}">
                <a16:creationId xmlns:a16="http://schemas.microsoft.com/office/drawing/2014/main" id="{2E94E90A-3941-7848-BAFE-F6EB9482DA86}"/>
              </a:ext>
            </a:extLst>
          </p:cNvPr>
          <p:cNvGrpSpPr/>
          <p:nvPr/>
        </p:nvGrpSpPr>
        <p:grpSpPr>
          <a:xfrm>
            <a:off x="0" y="2980380"/>
            <a:ext cx="2753560" cy="1757075"/>
            <a:chOff x="347663" y="272587"/>
            <a:chExt cx="5830460" cy="3720477"/>
          </a:xfrm>
        </p:grpSpPr>
        <p:pic>
          <p:nvPicPr>
            <p:cNvPr id="9" name="Picture 8">
              <a:extLst>
                <a:ext uri="{FF2B5EF4-FFF2-40B4-BE49-F238E27FC236}">
                  <a16:creationId xmlns:a16="http://schemas.microsoft.com/office/drawing/2014/main" id="{D2E11EE6-7DF0-2D43-B50E-E21CBE73B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18BC2EB2-C877-634F-84DC-131D5B26CA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pic>
        <p:nvPicPr>
          <p:cNvPr id="3" name="Picture 2" descr="A collage of a person&#10;&#10;Description automatically generated with medium confidence">
            <a:extLst>
              <a:ext uri="{FF2B5EF4-FFF2-40B4-BE49-F238E27FC236}">
                <a16:creationId xmlns:a16="http://schemas.microsoft.com/office/drawing/2014/main" id="{255BAE11-03D0-1A4B-A936-7ABD829217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
          <a:stretch/>
        </p:blipFill>
        <p:spPr>
          <a:xfrm>
            <a:off x="6084079" y="0"/>
            <a:ext cx="6107921" cy="6858000"/>
          </a:xfrm>
          <a:prstGeom prst="rect">
            <a:avLst/>
          </a:prstGeom>
        </p:spPr>
      </p:pic>
      <p:sp>
        <p:nvSpPr>
          <p:cNvPr id="13" name="Title">
            <a:extLst>
              <a:ext uri="{FF2B5EF4-FFF2-40B4-BE49-F238E27FC236}">
                <a16:creationId xmlns:a16="http://schemas.microsoft.com/office/drawing/2014/main" id="{209070CD-48FD-EE4E-8752-DF50E2A3F72E}"/>
              </a:ext>
            </a:extLst>
          </p:cNvPr>
          <p:cNvSpPr txBox="1">
            <a:spLocks/>
          </p:cNvSpPr>
          <p:nvPr/>
        </p:nvSpPr>
        <p:spPr>
          <a:xfrm>
            <a:off x="292609" y="938784"/>
            <a:ext cx="5658077" cy="1819656"/>
          </a:xfrm>
          <a:prstGeom prst="rect">
            <a:avLst/>
          </a:prstGeom>
          <a:effectLst/>
        </p:spPr>
        <p:txBody>
          <a:bodyPr vert="horz" lIns="0" tIns="0" rIns="0" bIns="0" rtlCol="0" anchor="t" anchorCtr="0">
            <a:noAutofit/>
          </a:bodyPr>
          <a:lstStyle>
            <a:lvl1pPr algn="l" defTabSz="457200" rtl="0" eaLnBrk="1" latinLnBrk="0" hangingPunct="1">
              <a:lnSpc>
                <a:spcPct val="90000"/>
              </a:lnSpc>
              <a:spcBef>
                <a:spcPct val="0"/>
              </a:spcBef>
              <a:spcAft>
                <a:spcPts val="0"/>
              </a:spcAft>
              <a:buNone/>
              <a:defRPr sz="6000" b="1" i="0" kern="1200">
                <a:solidFill>
                  <a:schemeClr val="bg1"/>
                </a:solidFill>
                <a:latin typeface="ATT Aleck Sans" panose="020B0503020203020204" pitchFamily="34" charset="0"/>
                <a:ea typeface="+mj-ea"/>
                <a:cs typeface="ATT Aleck Sans" panose="020B0503020203020204" pitchFamily="34" charset="0"/>
              </a:defRPr>
            </a:lvl1pPr>
          </a:lstStyle>
          <a:p>
            <a:r>
              <a:rPr lang="en-US" sz="4000" b="0" dirty="0"/>
              <a:t>It Can Wait® </a:t>
            </a:r>
          </a:p>
          <a:p>
            <a:r>
              <a:rPr lang="en-US" sz="4000" b="0" dirty="0"/>
              <a:t>School Presentation </a:t>
            </a:r>
          </a:p>
        </p:txBody>
      </p:sp>
      <p:sp>
        <p:nvSpPr>
          <p:cNvPr id="16" name="TextBox 15">
            <a:extLst>
              <a:ext uri="{FF2B5EF4-FFF2-40B4-BE49-F238E27FC236}">
                <a16:creationId xmlns:a16="http://schemas.microsoft.com/office/drawing/2014/main" id="{E39A4CA6-3991-B247-A306-FAAB998F65B9}"/>
              </a:ext>
            </a:extLst>
          </p:cNvPr>
          <p:cNvSpPr txBox="1"/>
          <p:nvPr/>
        </p:nvSpPr>
        <p:spPr>
          <a:xfrm>
            <a:off x="525101" y="6219731"/>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17" name="TextBox 16">
            <a:extLst>
              <a:ext uri="{FF2B5EF4-FFF2-40B4-BE49-F238E27FC236}">
                <a16:creationId xmlns:a16="http://schemas.microsoft.com/office/drawing/2014/main" id="{5B62D0EA-C11A-2F47-AF36-937DA988F3DD}"/>
              </a:ext>
            </a:extLst>
          </p:cNvPr>
          <p:cNvSpPr txBox="1"/>
          <p:nvPr/>
        </p:nvSpPr>
        <p:spPr>
          <a:xfrm>
            <a:off x="569343" y="6207568"/>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18" name="TextBox 17">
            <a:extLst>
              <a:ext uri="{FF2B5EF4-FFF2-40B4-BE49-F238E27FC236}">
                <a16:creationId xmlns:a16="http://schemas.microsoft.com/office/drawing/2014/main" id="{C6FC9E90-154F-854C-B93C-A3FE8BF3206F}"/>
              </a:ext>
            </a:extLst>
          </p:cNvPr>
          <p:cNvSpPr txBox="1"/>
          <p:nvPr/>
        </p:nvSpPr>
        <p:spPr>
          <a:xfrm>
            <a:off x="940676" y="6327228"/>
            <a:ext cx="0" cy="0"/>
          </a:xfrm>
          <a:prstGeom prst="rect">
            <a:avLst/>
          </a:prstGeom>
          <a:noFill/>
        </p:spPr>
        <p:txBody>
          <a:bodyPr wrap="none" lIns="0" tIns="0" rIns="0" bIns="0" rtlCol="0" anchor="t">
            <a:normAutofit fontScale="2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21" name="Footer Placeholder">
            <a:extLst>
              <a:ext uri="{FF2B5EF4-FFF2-40B4-BE49-F238E27FC236}">
                <a16:creationId xmlns:a16="http://schemas.microsoft.com/office/drawing/2014/main" id="{B75B2C22-3A87-BF44-8E6A-56C50248CA3F}"/>
              </a:ext>
            </a:extLst>
          </p:cNvPr>
          <p:cNvSpPr txBox="1">
            <a:spLocks/>
          </p:cNvSpPr>
          <p:nvPr/>
        </p:nvSpPr>
        <p:spPr>
          <a:xfrm>
            <a:off x="273696" y="6147856"/>
            <a:ext cx="6242270" cy="192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 2021 AT&amp;T Intellectual Property. AT&amp;T, Globe logo, and DIRECTV are registered trademarks and service marks of</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sp>
        <p:nvSpPr>
          <p:cNvPr id="5" name="Rectangle 4">
            <a:extLst>
              <a:ext uri="{FF2B5EF4-FFF2-40B4-BE49-F238E27FC236}">
                <a16:creationId xmlns:a16="http://schemas.microsoft.com/office/drawing/2014/main" id="{5E882087-B9CB-4E2E-A6AE-9B51B7663C53}"/>
              </a:ext>
            </a:extLst>
          </p:cNvPr>
          <p:cNvSpPr/>
          <p:nvPr/>
        </p:nvSpPr>
        <p:spPr>
          <a:xfrm>
            <a:off x="3472664" y="2840776"/>
            <a:ext cx="2478021" cy="1967198"/>
          </a:xfrm>
          <a:prstGeom prst="rect">
            <a:avLst/>
          </a:prstGeom>
          <a:noFill/>
          <a:ln w="38100">
            <a:solidFill>
              <a:srgbClr val="FF0000"/>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sp>
        <p:nvSpPr>
          <p:cNvPr id="7" name="TextBox 6">
            <a:extLst>
              <a:ext uri="{FF2B5EF4-FFF2-40B4-BE49-F238E27FC236}">
                <a16:creationId xmlns:a16="http://schemas.microsoft.com/office/drawing/2014/main" id="{7F5F2D52-9636-49E2-84AD-1E08EAA02620}"/>
              </a:ext>
            </a:extLst>
          </p:cNvPr>
          <p:cNvSpPr txBox="1"/>
          <p:nvPr/>
        </p:nvSpPr>
        <p:spPr>
          <a:xfrm>
            <a:off x="3678147" y="2980380"/>
            <a:ext cx="2142549" cy="1724387"/>
          </a:xfrm>
          <a:prstGeom prst="rect">
            <a:avLst/>
          </a:prstGeom>
          <a:noFill/>
        </p:spPr>
        <p:txBody>
          <a:bodyPr wrap="square" lIns="0" tIns="0" rIns="0" bIns="0" rtlCol="0" anchor="t">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lang="en-US" sz="2400" dirty="0">
                <a:solidFill>
                  <a:schemeClr val="bg1"/>
                </a:solidFill>
                <a:cs typeface="ATT Aleck Sans" panose="020B0503020203020204" pitchFamily="34" charset="0"/>
              </a:rPr>
              <a:t>INSERT YOUR LOGO HERE THEN</a:t>
            </a:r>
            <a:endParaRPr kumimoji="0" lang="en-US" sz="240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rPr>
              <a:t>DELETE BOX.</a:t>
            </a:r>
          </a:p>
        </p:txBody>
      </p:sp>
      <p:sp>
        <p:nvSpPr>
          <p:cNvPr id="20" name="Text Placeholder">
            <a:extLst>
              <a:ext uri="{FF2B5EF4-FFF2-40B4-BE49-F238E27FC236}">
                <a16:creationId xmlns:a16="http://schemas.microsoft.com/office/drawing/2014/main" id="{362EDD43-F92F-4234-A051-808F62F32975}"/>
              </a:ext>
            </a:extLst>
          </p:cNvPr>
          <p:cNvSpPr txBox="1">
            <a:spLocks/>
          </p:cNvSpPr>
          <p:nvPr/>
        </p:nvSpPr>
        <p:spPr>
          <a:xfrm>
            <a:off x="289560" y="5106391"/>
            <a:ext cx="4663440" cy="95913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Bef>
                <a:spcPts val="1000"/>
              </a:spcBef>
              <a:buClr>
                <a:schemeClr val="tx1"/>
              </a:buClr>
              <a:buSzPct val="100000"/>
            </a:pPr>
            <a:r>
              <a:rPr lang="en-US" dirty="0">
                <a:solidFill>
                  <a:schemeClr val="bg1"/>
                </a:solidFill>
                <a:ea typeface="Arial Regular" charset="0"/>
                <a:sym typeface="Calibri"/>
              </a:rPr>
              <a:t>ENTER YOUR TITLE HERE</a:t>
            </a:r>
            <a:br>
              <a:rPr lang="en-US" dirty="0">
                <a:solidFill>
                  <a:schemeClr val="bg1"/>
                </a:solidFill>
                <a:ea typeface="Arial Regular" charset="0"/>
                <a:sym typeface="Calibri"/>
              </a:rPr>
            </a:br>
            <a:r>
              <a:rPr lang="en-US" dirty="0">
                <a:solidFill>
                  <a:schemeClr val="bg1"/>
                </a:solidFill>
                <a:ea typeface="Arial Regular" charset="0"/>
                <a:sym typeface="Calibri"/>
              </a:rPr>
              <a:t>ENTER THE DATE</a:t>
            </a:r>
          </a:p>
        </p:txBody>
      </p:sp>
    </p:spTree>
    <p:extLst>
      <p:ext uri="{BB962C8B-B14F-4D97-AF65-F5344CB8AC3E}">
        <p14:creationId xmlns:p14="http://schemas.microsoft.com/office/powerpoint/2010/main" val="389379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EB510080-5BD8-0642-86B9-83722B5369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19" name="Rectangle 18">
            <a:extLst>
              <a:ext uri="{FF2B5EF4-FFF2-40B4-BE49-F238E27FC236}">
                <a16:creationId xmlns:a16="http://schemas.microsoft.com/office/drawing/2014/main" id="{D5C9EB05-3329-1B4E-BCFB-CEF03C85CE49}"/>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10</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18" name="TextBox 17">
            <a:extLst>
              <a:ext uri="{FF2B5EF4-FFF2-40B4-BE49-F238E27FC236}">
                <a16:creationId xmlns:a16="http://schemas.microsoft.com/office/drawing/2014/main" id="{CE7F6A2B-9148-414B-A780-17063FEF7905}"/>
              </a:ext>
            </a:extLst>
          </p:cNvPr>
          <p:cNvSpPr txBox="1"/>
          <p:nvPr/>
        </p:nvSpPr>
        <p:spPr>
          <a:xfrm>
            <a:off x="358815" y="1640817"/>
            <a:ext cx="612300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dirty="0">
                <a:ln>
                  <a:noFill/>
                </a:ln>
                <a:effectLst/>
                <a:uLnTx/>
                <a:uFillTx/>
                <a:latin typeface="+mn-lt"/>
                <a:ea typeface="+mn-ea"/>
                <a:cs typeface="ATT Aleck Sans" panose="020B0503020203020204" pitchFamily="34" charset="0"/>
              </a:rPr>
              <a:t>TAKE THE </a:t>
            </a:r>
            <a:r>
              <a:rPr kumimoji="0" lang="en-US" sz="9600" b="1" i="0" u="none" strike="noStrike" kern="1200" cap="none" spc="0" normalizeH="0" baseline="0" noProof="0" dirty="0">
                <a:ln w="38100">
                  <a:solidFill>
                    <a:schemeClr val="accent2"/>
                  </a:solidFill>
                </a:ln>
                <a:noFill/>
                <a:effectLst/>
                <a:uLnTx/>
                <a:uFillTx/>
                <a:latin typeface="+mn-lt"/>
                <a:ea typeface="+mn-ea"/>
                <a:cs typeface="ATT Aleck Sans" panose="020B0503020203020204" pitchFamily="34" charset="0"/>
              </a:rPr>
              <a:t>PLEDGE</a:t>
            </a:r>
          </a:p>
        </p:txBody>
      </p:sp>
      <p:pic>
        <p:nvPicPr>
          <p:cNvPr id="21" name="Picture 20">
            <a:extLst>
              <a:ext uri="{FF2B5EF4-FFF2-40B4-BE49-F238E27FC236}">
                <a16:creationId xmlns:a16="http://schemas.microsoft.com/office/drawing/2014/main" id="{C4D821D5-B44D-AB4A-90EF-F3FEF080B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4" name="Text Placeholder">
            <a:extLst>
              <a:ext uri="{FF2B5EF4-FFF2-40B4-BE49-F238E27FC236}">
                <a16:creationId xmlns:a16="http://schemas.microsoft.com/office/drawing/2014/main" id="{5F17AAEB-6F88-9A45-800F-DDD2254782DA}"/>
              </a:ext>
            </a:extLst>
          </p:cNvPr>
          <p:cNvSpPr txBox="1">
            <a:spLocks/>
          </p:cNvSpPr>
          <p:nvPr/>
        </p:nvSpPr>
        <p:spPr>
          <a:xfrm>
            <a:off x="301752" y="4259722"/>
            <a:ext cx="7726680" cy="205878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…to never drive distracted at </a:t>
            </a:r>
            <a:r>
              <a:rPr lang="en-US" dirty="0">
                <a:hlinkClick r:id="rId5">
                  <a:extLst>
                    <a:ext uri="{A12FA001-AC4F-418D-AE19-62706E023703}">
                      <ahyp:hlinkClr xmlns:ahyp="http://schemas.microsoft.com/office/drawing/2018/hyperlinkcolor" val="tx"/>
                    </a:ext>
                  </a:extLst>
                </a:hlinkClick>
              </a:rPr>
              <a:t>ItCanWait.com</a:t>
            </a:r>
            <a:r>
              <a:rPr lang="en-US" dirty="0"/>
              <a:t>!</a:t>
            </a:r>
          </a:p>
        </p:txBody>
      </p:sp>
    </p:spTree>
    <p:extLst>
      <p:ext uri="{BB962C8B-B14F-4D97-AF65-F5344CB8AC3E}">
        <p14:creationId xmlns:p14="http://schemas.microsoft.com/office/powerpoint/2010/main" val="38196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a car&#10;&#10;Description automatically generated with medium confidence">
            <a:extLst>
              <a:ext uri="{FF2B5EF4-FFF2-40B4-BE49-F238E27FC236}">
                <a16:creationId xmlns:a16="http://schemas.microsoft.com/office/drawing/2014/main" id="{022ACF10-FE10-D542-AFBA-D422D86878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E497B38E-12BB-3546-9642-2B86C643D794}"/>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11</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BDEB61EA-2F90-A542-9625-D92DD8B8F214}"/>
              </a:ext>
            </a:extLst>
          </p:cNvPr>
          <p:cNvSpPr txBox="1"/>
          <p:nvPr/>
        </p:nvSpPr>
        <p:spPr>
          <a:xfrm>
            <a:off x="358814" y="3277888"/>
            <a:ext cx="8239495" cy="1471093"/>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SPEAK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UP</a:t>
            </a:r>
          </a:p>
        </p:txBody>
      </p:sp>
      <p:sp>
        <p:nvSpPr>
          <p:cNvPr id="7" name="Text Placeholder">
            <a:extLst>
              <a:ext uri="{FF2B5EF4-FFF2-40B4-BE49-F238E27FC236}">
                <a16:creationId xmlns:a16="http://schemas.microsoft.com/office/drawing/2014/main" id="{ADB73066-2F89-E741-9382-2BE7E3021BD4}"/>
              </a:ext>
            </a:extLst>
          </p:cNvPr>
          <p:cNvSpPr txBox="1">
            <a:spLocks/>
          </p:cNvSpPr>
          <p:nvPr/>
        </p:nvSpPr>
        <p:spPr>
          <a:xfrm>
            <a:off x="301752" y="4466201"/>
            <a:ext cx="11531434" cy="1698625"/>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People are just waiting for someone to tell them to stop. </a:t>
            </a:r>
          </a:p>
        </p:txBody>
      </p:sp>
      <p:pic>
        <p:nvPicPr>
          <p:cNvPr id="9" name="Picture 8">
            <a:extLst>
              <a:ext uri="{FF2B5EF4-FFF2-40B4-BE49-F238E27FC236}">
                <a16:creationId xmlns:a16="http://schemas.microsoft.com/office/drawing/2014/main" id="{CEE46CEA-018F-6940-A1E7-E249E410F5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55344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ar&#10;&#10;Description automatically generated with medium confidence">
            <a:extLst>
              <a:ext uri="{FF2B5EF4-FFF2-40B4-BE49-F238E27FC236}">
                <a16:creationId xmlns:a16="http://schemas.microsoft.com/office/drawing/2014/main" id="{69849183-E488-834E-94C8-2A359CDF61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8" name="Rectangle 7">
            <a:extLst>
              <a:ext uri="{FF2B5EF4-FFF2-40B4-BE49-F238E27FC236}">
                <a16:creationId xmlns:a16="http://schemas.microsoft.com/office/drawing/2014/main" id="{BC0096D4-0079-9D43-8E5D-371CC4325ABD}"/>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12</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C0C5E53C-A875-7146-85D4-EB6FC71EFD74}"/>
              </a:ext>
            </a:extLst>
          </p:cNvPr>
          <p:cNvSpPr txBox="1"/>
          <p:nvPr/>
        </p:nvSpPr>
        <p:spPr>
          <a:xfrm>
            <a:off x="358815" y="2171556"/>
            <a:ext cx="729559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JOIN THE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MOVEMENT</a:t>
            </a:r>
          </a:p>
        </p:txBody>
      </p:sp>
      <p:sp>
        <p:nvSpPr>
          <p:cNvPr id="7" name="Text Placeholder">
            <a:extLst>
              <a:ext uri="{FF2B5EF4-FFF2-40B4-BE49-F238E27FC236}">
                <a16:creationId xmlns:a16="http://schemas.microsoft.com/office/drawing/2014/main" id="{CE01969B-21E5-4145-901B-054DF2F30612}"/>
              </a:ext>
            </a:extLst>
          </p:cNvPr>
          <p:cNvSpPr txBox="1">
            <a:spLocks/>
          </p:cNvSpPr>
          <p:nvPr/>
        </p:nvSpPr>
        <p:spPr>
          <a:xfrm>
            <a:off x="301752" y="4510243"/>
            <a:ext cx="9837928" cy="1713374"/>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You can help raise awareness in your community.</a:t>
            </a:r>
          </a:p>
        </p:txBody>
      </p:sp>
      <p:pic>
        <p:nvPicPr>
          <p:cNvPr id="9" name="Picture 8">
            <a:extLst>
              <a:ext uri="{FF2B5EF4-FFF2-40B4-BE49-F238E27FC236}">
                <a16:creationId xmlns:a16="http://schemas.microsoft.com/office/drawing/2014/main" id="{F3B481D0-90E3-5743-AD07-07A723746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82895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E583D7-B252-734D-9FBD-E09364DC5149}"/>
              </a:ext>
            </a:extLst>
          </p:cNvPr>
          <p:cNvSpPr>
            <a:spLocks noGrp="1"/>
          </p:cNvSpPr>
          <p:nvPr>
            <p:ph type="title"/>
          </p:nvPr>
        </p:nvSpPr>
        <p:spPr/>
        <p:txBody>
          <a:bodyPr/>
          <a:lstStyle/>
          <a:p>
            <a:r>
              <a:rPr lang="en-US" sz="3600">
                <a:latin typeface="ATT Aleck Sans"/>
                <a:cs typeface="ATT Aleck Sans"/>
              </a:rPr>
              <a:t>Summary: Take Action and Join the Movement</a:t>
            </a:r>
            <a:endParaRPr lang="en-US" sz="3600"/>
          </a:p>
        </p:txBody>
      </p:sp>
      <p:sp>
        <p:nvSpPr>
          <p:cNvPr id="3" name="Content Placeholder 1">
            <a:extLst>
              <a:ext uri="{FF2B5EF4-FFF2-40B4-BE49-F238E27FC236}">
                <a16:creationId xmlns:a16="http://schemas.microsoft.com/office/drawing/2014/main" id="{D8548A51-B2A8-794C-9023-37265EC4F211}"/>
              </a:ext>
            </a:extLst>
          </p:cNvPr>
          <p:cNvSpPr>
            <a:spLocks noGrp="1"/>
          </p:cNvSpPr>
          <p:nvPr>
            <p:ph sz="quarter" idx="11"/>
          </p:nvPr>
        </p:nvSpPr>
        <p:spPr>
          <a:xfrm>
            <a:off x="7190245" y="1446056"/>
            <a:ext cx="3594665" cy="633265"/>
          </a:xfrm>
        </p:spPr>
        <p:txBody>
          <a:bodyPr/>
          <a:lstStyle/>
          <a:p>
            <a:r>
              <a:rPr lang="en-US" sz="3200" b="1"/>
              <a:t>TAKE THE </a:t>
            </a:r>
            <a:r>
              <a:rPr lang="en-US" sz="3200" b="1">
                <a:ln>
                  <a:solidFill>
                    <a:schemeClr val="accent2"/>
                  </a:solidFill>
                </a:ln>
                <a:noFill/>
              </a:rPr>
              <a:t>PLEDGE</a:t>
            </a:r>
          </a:p>
        </p:txBody>
      </p:sp>
      <p:sp>
        <p:nvSpPr>
          <p:cNvPr id="5" name="Content Placeholder 2">
            <a:extLst>
              <a:ext uri="{FF2B5EF4-FFF2-40B4-BE49-F238E27FC236}">
                <a16:creationId xmlns:a16="http://schemas.microsoft.com/office/drawing/2014/main" id="{C9920495-3EB0-F541-AF2C-2A46EB6F29CB}"/>
              </a:ext>
            </a:extLst>
          </p:cNvPr>
          <p:cNvSpPr>
            <a:spLocks noGrp="1"/>
          </p:cNvSpPr>
          <p:nvPr>
            <p:ph sz="quarter" idx="13"/>
          </p:nvPr>
        </p:nvSpPr>
        <p:spPr>
          <a:xfrm>
            <a:off x="7203867" y="1975012"/>
            <a:ext cx="4282501" cy="592824"/>
          </a:xfrm>
        </p:spPr>
        <p:txBody>
          <a:bodyPr vert="horz" lIns="0" tIns="0" rIns="0" bIns="0" spcCol="493776" rtlCol="0" anchor="t">
            <a:noAutofit/>
          </a:bodyPr>
          <a:lstStyle/>
          <a:p>
            <a:r>
              <a:rPr lang="en-US" sz="1600" dirty="0">
                <a:latin typeface="ATT Aleck Sans"/>
                <a:cs typeface="ATT Aleck Sans"/>
              </a:rPr>
              <a:t>Take the </a:t>
            </a:r>
            <a:r>
              <a:rPr lang="en-US" sz="1600" i="1" dirty="0">
                <a:latin typeface="ATT Aleck Sans"/>
                <a:cs typeface="ATT Aleck Sans"/>
              </a:rPr>
              <a:t>It </a:t>
            </a:r>
            <a:r>
              <a:rPr lang="en-US" sz="1600" dirty="0">
                <a:latin typeface="ATT Aleck Sans"/>
                <a:cs typeface="ATT Aleck Sans"/>
              </a:rPr>
              <a:t>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i="1" dirty="0">
                <a:latin typeface="ATT Aleck Sans"/>
                <a:cs typeface="ATT Aleck Sans"/>
              </a:rPr>
              <a:t> Can Wait  </a:t>
            </a:r>
            <a:r>
              <a:rPr lang="en-US" sz="1600" dirty="0">
                <a:latin typeface="ATT Aleck Sans"/>
                <a:cs typeface="ATT Aleck Sans"/>
              </a:rPr>
              <a:t>Pledge to drive distraction free </a:t>
            </a:r>
          </a:p>
        </p:txBody>
      </p:sp>
      <p:sp>
        <p:nvSpPr>
          <p:cNvPr id="7" name="Slide Number Placeholder">
            <a:extLst>
              <a:ext uri="{FF2B5EF4-FFF2-40B4-BE49-F238E27FC236}">
                <a16:creationId xmlns:a16="http://schemas.microsoft.com/office/drawing/2014/main" id="{65347557-AD9B-A84A-9BD9-471106CF6877}"/>
              </a:ext>
            </a:extLst>
          </p:cNvPr>
          <p:cNvSpPr>
            <a:spLocks noGrp="1"/>
          </p:cNvSpPr>
          <p:nvPr>
            <p:ph type="sldNum" sz="quarter" idx="10"/>
          </p:nvPr>
        </p:nvSpPr>
        <p:spPr/>
        <p:txBody>
          <a:bodyPr/>
          <a:lstStyle/>
          <a:p>
            <a:fld id="{18966383-4BB6-764F-930A-5A9123B8BECA}" type="slidenum">
              <a:rPr lang="en-US" smtClean="0"/>
              <a:t>13</a:t>
            </a:fld>
            <a:endParaRPr lang="en-US"/>
          </a:p>
        </p:txBody>
      </p:sp>
      <p:sp>
        <p:nvSpPr>
          <p:cNvPr id="8" name="Footer Placeholder">
            <a:extLst>
              <a:ext uri="{FF2B5EF4-FFF2-40B4-BE49-F238E27FC236}">
                <a16:creationId xmlns:a16="http://schemas.microsoft.com/office/drawing/2014/main" id="{9C59010D-890A-3549-97F3-B9228173D817}"/>
              </a:ext>
            </a:extLst>
          </p:cNvPr>
          <p:cNvSpPr>
            <a:spLocks noGrp="1"/>
          </p:cNvSpPr>
          <p:nvPr>
            <p:ph type="ftr" sz="quarter" idx="15"/>
          </p:nvPr>
        </p:nvSpPr>
        <p:spPr/>
        <p:txBody>
          <a:bodyPr/>
          <a:lstStyle/>
          <a:p>
            <a:r>
              <a:rPr lang="en-US"/>
              <a:t>ICW/2020 / © 2021 AT&amp;T Intellectual Property - AT&amp;T Proprietary</a:t>
            </a:r>
          </a:p>
        </p:txBody>
      </p:sp>
      <p:sp>
        <p:nvSpPr>
          <p:cNvPr id="34" name="Content Placeholder 2">
            <a:extLst>
              <a:ext uri="{FF2B5EF4-FFF2-40B4-BE49-F238E27FC236}">
                <a16:creationId xmlns:a16="http://schemas.microsoft.com/office/drawing/2014/main" id="{8B3A8831-4DBC-5C45-8C41-E26E8E173154}"/>
              </a:ext>
            </a:extLst>
          </p:cNvPr>
          <p:cNvSpPr txBox="1">
            <a:spLocks/>
          </p:cNvSpPr>
          <p:nvPr/>
        </p:nvSpPr>
        <p:spPr>
          <a:xfrm>
            <a:off x="3916441" y="4317378"/>
            <a:ext cx="2737407" cy="1567801"/>
          </a:xfrm>
          <a:prstGeom prst="rect">
            <a:avLst/>
          </a:prstGeom>
        </p:spPr>
        <p:txBody>
          <a:bodyPr vert="horz" lIns="0" tIns="0" rIns="0" bIns="0" spcCol="493776" rtlCol="0" anchor="t">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0" lvl="1" indent="0">
              <a:buNone/>
            </a:pPr>
            <a:endParaRPr lang="en-US" b="1">
              <a:latin typeface="ATT Aleck Sans"/>
            </a:endParaRPr>
          </a:p>
        </p:txBody>
      </p:sp>
      <p:sp>
        <p:nvSpPr>
          <p:cNvPr id="37" name="Content Placeholder 2">
            <a:extLst>
              <a:ext uri="{FF2B5EF4-FFF2-40B4-BE49-F238E27FC236}">
                <a16:creationId xmlns:a16="http://schemas.microsoft.com/office/drawing/2014/main" id="{E34E94E1-1C2B-2340-B175-1BFEAC183B28}"/>
              </a:ext>
            </a:extLst>
          </p:cNvPr>
          <p:cNvSpPr txBox="1">
            <a:spLocks/>
          </p:cNvSpPr>
          <p:nvPr/>
        </p:nvSpPr>
        <p:spPr>
          <a:xfrm>
            <a:off x="7258364" y="4815191"/>
            <a:ext cx="4403368" cy="862664"/>
          </a:xfrm>
          <a:prstGeom prst="rect">
            <a:avLst/>
          </a:prstGeom>
        </p:spPr>
        <p:txBody>
          <a:bodyPr vert="horz" lIns="0" tIns="0" rIns="0" bIns="0" spcCol="493776" rtlCol="0" anchor="t">
            <a:noAutofit/>
          </a:bodyPr>
          <a:lstStyle>
            <a:lvl1pPr indent="0">
              <a:lnSpc>
                <a:spcPct val="100000"/>
              </a:lnSpc>
              <a:spcBef>
                <a:spcPts val="0"/>
              </a:spcBef>
              <a:spcAft>
                <a:spcPts val="800"/>
              </a:spcAft>
              <a:buClr>
                <a:schemeClr val="bg1"/>
              </a:buClr>
              <a:buFontTx/>
              <a:buNone/>
              <a:defRPr sz="1400">
                <a:solidFill>
                  <a:schemeClr val="bg1"/>
                </a:solidFill>
                <a:cs typeface="ATT Aleck Sans" panose="020B0503020203020204" pitchFamily="34" charset="0"/>
              </a:defRPr>
            </a:lvl1pPr>
            <a:lvl2pPr marL="285750" indent="-285750">
              <a:lnSpc>
                <a:spcPct val="100000"/>
              </a:lnSpc>
              <a:spcBef>
                <a:spcPts val="0"/>
              </a:spcBef>
              <a:spcAft>
                <a:spcPts val="800"/>
              </a:spcAft>
              <a:buClr>
                <a:schemeClr val="bg1"/>
              </a:buClr>
              <a:buFont typeface="ATT Aleck Sans" panose="020B0604020202020204" pitchFamily="34" charset="0"/>
              <a:buChar char="•"/>
              <a:defRPr sz="1400" baseline="0">
                <a:solidFill>
                  <a:schemeClr val="bg1"/>
                </a:solidFill>
                <a:cs typeface="ATT Aleck Sans" panose="020B0503020203020204" pitchFamily="34" charset="0"/>
              </a:defRPr>
            </a:lvl2pPr>
            <a:lvl3pPr marL="457200" indent="-228600">
              <a:lnSpc>
                <a:spcPct val="100000"/>
              </a:lnSpc>
              <a:spcBef>
                <a:spcPts val="0"/>
              </a:spcBef>
              <a:spcAft>
                <a:spcPts val="800"/>
              </a:spcAft>
              <a:buClr>
                <a:schemeClr val="bg1"/>
              </a:buClr>
              <a:buFont typeface="ATT Aleck Sans" panose="020F0502020204030204" pitchFamily="34" charset="0"/>
              <a:buChar char="‒"/>
              <a:defRPr sz="1400" baseline="0">
                <a:solidFill>
                  <a:schemeClr val="bg1"/>
                </a:solidFill>
                <a:cs typeface="ATT Aleck Sans" panose="020B0503020203020204" pitchFamily="34" charset="0"/>
              </a:defRPr>
            </a:lvl3pPr>
            <a:lvl4pPr marL="685800" indent="-228600">
              <a:lnSpc>
                <a:spcPct val="100000"/>
              </a:lnSpc>
              <a:spcBef>
                <a:spcPts val="0"/>
              </a:spcBef>
              <a:spcAft>
                <a:spcPts val="800"/>
              </a:spcAft>
              <a:buClr>
                <a:schemeClr val="bg1"/>
              </a:buClr>
              <a:buSzPct val="75000"/>
              <a:buFont typeface="ATT Aleck Sans" panose="05000000000000000000" pitchFamily="2" charset="2"/>
              <a:buChar char="§"/>
              <a:defRPr sz="1400">
                <a:solidFill>
                  <a:schemeClr val="bg1"/>
                </a:solidFill>
                <a:cs typeface="ATT Aleck Sans" panose="020B0503020203020204" pitchFamily="34" charset="0"/>
              </a:defRPr>
            </a:lvl4pPr>
            <a:lvl5pPr marL="914400" indent="-228600">
              <a:lnSpc>
                <a:spcPct val="100000"/>
              </a:lnSpc>
              <a:spcBef>
                <a:spcPts val="0"/>
              </a:spcBef>
              <a:spcAft>
                <a:spcPts val="800"/>
              </a:spcAft>
              <a:buClr>
                <a:schemeClr val="bg1"/>
              </a:buClr>
              <a:buSzPct val="60000"/>
              <a:buFont typeface="ATT Aleck Sans" panose="02070309020205020404" pitchFamily="49" charset="0"/>
              <a:buChar char="o"/>
              <a:defRPr sz="1400">
                <a:solidFill>
                  <a:schemeClr val="bg1"/>
                </a:solidFill>
                <a:cs typeface="ATT Aleck Sans" panose="020B0503020203020204" pitchFamily="34" charset="0"/>
              </a:defRPr>
            </a:lvl5pPr>
            <a:lvl6pPr marL="1143000" indent="-228600">
              <a:lnSpc>
                <a:spcPct val="100000"/>
              </a:lnSpc>
              <a:spcBef>
                <a:spcPts val="0"/>
              </a:spcBef>
              <a:spcAft>
                <a:spcPts val="800"/>
              </a:spcAft>
              <a:buClrTx/>
              <a:buFont typeface="ATT Aleck Sans" panose="020F0502020204030204" pitchFamily="34" charset="0"/>
              <a:buChar char="◦"/>
              <a:defRPr sz="1400" baseline="0">
                <a:cs typeface="ATT Aleck Sans" panose="020B0503020203020204" pitchFamily="34" charset="0"/>
              </a:defRPr>
            </a:lvl6pPr>
            <a:lvl7pPr marL="1371600" indent="-228600">
              <a:lnSpc>
                <a:spcPct val="100000"/>
              </a:lnSpc>
              <a:spcBef>
                <a:spcPts val="0"/>
              </a:spcBef>
              <a:spcAft>
                <a:spcPts val="800"/>
              </a:spcAft>
              <a:buClrTx/>
              <a:buFont typeface="ATT Aleck Sans" panose="020F0502020204030204" pitchFamily="34" charset="0"/>
              <a:buChar char="›"/>
              <a:defRPr sz="1400">
                <a:cs typeface="ATT Aleck Sans" panose="020B0503020203020204" pitchFamily="34" charset="0"/>
              </a:defRPr>
            </a:lvl7pPr>
            <a:lvl8pPr marL="1600200" indent="-228600">
              <a:lnSpc>
                <a:spcPct val="100000"/>
              </a:lnSpc>
              <a:spcBef>
                <a:spcPts val="0"/>
              </a:spcBef>
              <a:spcAft>
                <a:spcPts val="800"/>
              </a:spcAft>
              <a:buClrTx/>
              <a:buFont typeface="ATT Aleck Sans" panose="020F0502020204030204" pitchFamily="34" charset="0"/>
              <a:buChar char="▫"/>
              <a:defRPr sz="1400"/>
            </a:lvl8pPr>
            <a:lvl9pPr marL="1828800" indent="-228600">
              <a:lnSpc>
                <a:spcPct val="100000"/>
              </a:lnSpc>
              <a:spcBef>
                <a:spcPts val="0"/>
              </a:spcBef>
              <a:spcAft>
                <a:spcPts val="800"/>
              </a:spcAft>
              <a:buClrTx/>
              <a:buFont typeface="ATT Aleck Sans" panose="020F0502020204030204" pitchFamily="34" charset="0"/>
              <a:buChar char="†"/>
              <a:defRPr sz="1400"/>
            </a:lvl9pPr>
          </a:lstStyle>
          <a:p>
            <a:pPr marL="0" lvl="1" indent="0">
              <a:buNone/>
            </a:pPr>
            <a:r>
              <a:rPr lang="en-US" sz="1600" dirty="0">
                <a:latin typeface="ATT Aleck Sans"/>
                <a:ea typeface="+mn-lt"/>
                <a:cs typeface="ATT Aleck Sans"/>
              </a:rPr>
              <a:t>Find tips and other resources 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latin typeface="ATT Aleck Sans"/>
                <a:cs typeface="ATT Aleck Sans"/>
              </a:rPr>
              <a:t> </a:t>
            </a:r>
            <a:r>
              <a:rPr lang="en-US" sz="1600" dirty="0">
                <a:latin typeface="ATT Aleck Sans"/>
                <a:ea typeface="+mn-lt"/>
                <a:cs typeface="ATT Aleck Sans"/>
              </a:rPr>
              <a:t>to help raise awareness and put an end to distracted driving in your community.</a:t>
            </a:r>
            <a:endParaRPr lang="en-US" sz="1600" dirty="0">
              <a:latin typeface="ATT Aleck Sans"/>
            </a:endParaRPr>
          </a:p>
        </p:txBody>
      </p:sp>
      <p:sp>
        <p:nvSpPr>
          <p:cNvPr id="21" name="TextBox 20">
            <a:extLst>
              <a:ext uri="{FF2B5EF4-FFF2-40B4-BE49-F238E27FC236}">
                <a16:creationId xmlns:a16="http://schemas.microsoft.com/office/drawing/2014/main" id="{8561BF5A-E04D-4120-9523-36C7E49E65F5}"/>
              </a:ext>
            </a:extLst>
          </p:cNvPr>
          <p:cNvSpPr txBox="1"/>
          <p:nvPr/>
        </p:nvSpPr>
        <p:spPr>
          <a:xfrm>
            <a:off x="7230900" y="3406639"/>
            <a:ext cx="4267993"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800"/>
              </a:spcAft>
            </a:pPr>
            <a:r>
              <a:rPr lang="en-US" sz="1600" dirty="0">
                <a:solidFill>
                  <a:schemeClr val="bg1"/>
                </a:solidFill>
                <a:latin typeface="ATT Aleck Sans"/>
                <a:cs typeface="ATT Aleck Sans"/>
              </a:rPr>
              <a:t>Use the Ice Breakers on </a:t>
            </a:r>
            <a:r>
              <a:rPr lang="en-US" sz="1600" dirty="0">
                <a:solidFill>
                  <a:schemeClr val="bg1"/>
                </a:solidFill>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solidFill>
                  <a:schemeClr val="bg1"/>
                </a:solidFill>
                <a:latin typeface="ATT Aleck Sans"/>
                <a:cs typeface="ATT Aleck Sans"/>
              </a:rPr>
              <a:t> to speak up and help prevent distracted driving. </a:t>
            </a:r>
          </a:p>
        </p:txBody>
      </p:sp>
      <p:pic>
        <p:nvPicPr>
          <p:cNvPr id="13" name="Picture 12" descr="Graphical user interface, website&#10;&#10;Description automatically generated">
            <a:hlinkClick r:id="rId4"/>
            <a:extLst>
              <a:ext uri="{FF2B5EF4-FFF2-40B4-BE49-F238E27FC236}">
                <a16:creationId xmlns:a16="http://schemas.microsoft.com/office/drawing/2014/main" id="{77F6B084-D791-FF4F-A71A-F9F56C8D8B0B}"/>
              </a:ext>
            </a:extLst>
          </p:cNvPr>
          <p:cNvPicPr>
            <a:picLocks noChangeAspect="1"/>
          </p:cNvPicPr>
          <p:nvPr/>
        </p:nvPicPr>
        <p:blipFill>
          <a:blip r:embed="rId5"/>
          <a:stretch>
            <a:fillRect/>
          </a:stretch>
        </p:blipFill>
        <p:spPr>
          <a:xfrm>
            <a:off x="200416" y="1504080"/>
            <a:ext cx="6780756" cy="4497541"/>
          </a:xfrm>
          <a:prstGeom prst="rect">
            <a:avLst/>
          </a:prstGeom>
        </p:spPr>
      </p:pic>
      <p:sp>
        <p:nvSpPr>
          <p:cNvPr id="24" name="Content Placeholder 1">
            <a:extLst>
              <a:ext uri="{FF2B5EF4-FFF2-40B4-BE49-F238E27FC236}">
                <a16:creationId xmlns:a16="http://schemas.microsoft.com/office/drawing/2014/main" id="{2DEEF68E-84B1-5842-83E2-CC133E78BFF5}"/>
              </a:ext>
            </a:extLst>
          </p:cNvPr>
          <p:cNvSpPr txBox="1">
            <a:spLocks/>
          </p:cNvSpPr>
          <p:nvPr/>
        </p:nvSpPr>
        <p:spPr>
          <a:xfrm>
            <a:off x="7215297" y="2894556"/>
            <a:ext cx="359466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SPEAK </a:t>
            </a:r>
            <a:r>
              <a:rPr lang="en-US" sz="3200" b="1">
                <a:ln>
                  <a:solidFill>
                    <a:schemeClr val="accent2"/>
                  </a:solidFill>
                </a:ln>
                <a:noFill/>
              </a:rPr>
              <a:t>UP</a:t>
            </a:r>
          </a:p>
        </p:txBody>
      </p:sp>
      <p:sp>
        <p:nvSpPr>
          <p:cNvPr id="28" name="Content Placeholder 1">
            <a:extLst>
              <a:ext uri="{FF2B5EF4-FFF2-40B4-BE49-F238E27FC236}">
                <a16:creationId xmlns:a16="http://schemas.microsoft.com/office/drawing/2014/main" id="{610AC904-799F-9F41-97EC-1B377DD92EEC}"/>
              </a:ext>
            </a:extLst>
          </p:cNvPr>
          <p:cNvSpPr txBox="1">
            <a:spLocks/>
          </p:cNvSpPr>
          <p:nvPr/>
        </p:nvSpPr>
        <p:spPr>
          <a:xfrm>
            <a:off x="7215297" y="4307909"/>
            <a:ext cx="438380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JOIN THE </a:t>
            </a:r>
            <a:r>
              <a:rPr lang="en-US" sz="3200" b="1">
                <a:ln>
                  <a:solidFill>
                    <a:schemeClr val="accent2"/>
                  </a:solidFill>
                </a:ln>
                <a:noFill/>
              </a:rPr>
              <a:t>MOVEMENT</a:t>
            </a:r>
          </a:p>
        </p:txBody>
      </p:sp>
    </p:spTree>
    <p:extLst>
      <p:ext uri="{BB962C8B-B14F-4D97-AF65-F5344CB8AC3E}">
        <p14:creationId xmlns:p14="http://schemas.microsoft.com/office/powerpoint/2010/main" val="99685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D10C25A9-DDF3-5344-A1C2-579F794556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0" cy="6858000"/>
          </a:xfrm>
          <a:prstGeom prst="rect">
            <a:avLst/>
          </a:prstGeom>
        </p:spPr>
      </p:pic>
      <p:sp>
        <p:nvSpPr>
          <p:cNvPr id="13" name="Shape 88">
            <a:extLst>
              <a:ext uri="{FF2B5EF4-FFF2-40B4-BE49-F238E27FC236}">
                <a16:creationId xmlns:a16="http://schemas.microsoft.com/office/drawing/2014/main" id="{A44EA437-8DA6-DC4E-94DD-20EAF32930B7}"/>
              </a:ext>
            </a:extLst>
          </p:cNvPr>
          <p:cNvSpPr txBox="1">
            <a:spLocks/>
          </p:cNvSpPr>
          <p:nvPr/>
        </p:nvSpPr>
        <p:spPr>
          <a:xfrm>
            <a:off x="1303699" y="2272420"/>
            <a:ext cx="9153054" cy="2299579"/>
          </a:xfrm>
          <a:prstGeom prst="rect">
            <a:avLst/>
          </a:prstGeom>
          <a:solidFill>
            <a:srgbClr val="009FDC"/>
          </a:solidFill>
          <a:ln>
            <a:noFill/>
          </a:ln>
          <a:effectLst/>
        </p:spPr>
        <p:txBody>
          <a:bodyPr vert="horz" lIns="182875" tIns="54850" rIns="182875" bIns="182875" spcCol="493776" rtlCol="0" anchor="ctr" anchorCtr="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fontAlgn="base"/>
            <a:endParaRPr lang="en-US" b="1" dirty="0"/>
          </a:p>
        </p:txBody>
      </p:sp>
      <p:sp>
        <p:nvSpPr>
          <p:cNvPr id="3" name="Slide Number Placeholder">
            <a:extLst>
              <a:ext uri="{FF2B5EF4-FFF2-40B4-BE49-F238E27FC236}">
                <a16:creationId xmlns:a16="http://schemas.microsoft.com/office/drawing/2014/main" id="{164B52A7-5CD6-054C-9EBB-D793C8E32A93}"/>
              </a:ext>
            </a:extLst>
          </p:cNvPr>
          <p:cNvSpPr>
            <a:spLocks noGrp="1"/>
          </p:cNvSpPr>
          <p:nvPr>
            <p:ph type="sldNum" sz="quarter" idx="10"/>
          </p:nvPr>
        </p:nvSpPr>
        <p:spPr/>
        <p:txBody>
          <a:bodyPr/>
          <a:lstStyle/>
          <a:p>
            <a:fld id="{12CB907E-C602-C34B-93F7-CA9E40714286}" type="slidenum">
              <a:rPr lang="en-US" smtClean="0"/>
              <a:pPr/>
              <a:t>14</a:t>
            </a:fld>
            <a:r>
              <a:rPr lang="en-US" dirty="0"/>
              <a:t> </a:t>
            </a:r>
          </a:p>
        </p:txBody>
      </p:sp>
      <p:sp>
        <p:nvSpPr>
          <p:cNvPr id="36" name="Footer Placeholder">
            <a:extLst>
              <a:ext uri="{FF2B5EF4-FFF2-40B4-BE49-F238E27FC236}">
                <a16:creationId xmlns:a16="http://schemas.microsoft.com/office/drawing/2014/main" id="{53D87310-385D-8B4A-9B74-B5B92BB4FCFF}"/>
              </a:ext>
            </a:extLst>
          </p:cNvPr>
          <p:cNvSpPr>
            <a:spLocks noGrp="1"/>
          </p:cNvSpPr>
          <p:nvPr>
            <p:ph type="ftr" sz="quarter" idx="12"/>
          </p:nvPr>
        </p:nvSpPr>
        <p:spPr/>
        <p:txBody>
          <a:bodyPr/>
          <a:lstStyle/>
          <a:p>
            <a:r>
              <a:rPr lang="en-US" dirty="0"/>
              <a:t>It Can Wait / © </a:t>
            </a:r>
            <a:r>
              <a:rPr lang="en-US"/>
              <a:t>2021</a:t>
            </a:r>
            <a:r>
              <a:rPr lang="en-US" dirty="0"/>
              <a:t> AT&amp;T Intellectual Property - AT&amp;T Proprietary</a:t>
            </a:r>
          </a:p>
        </p:txBody>
      </p:sp>
      <p:sp>
        <p:nvSpPr>
          <p:cNvPr id="9" name="Rectangle 8">
            <a:extLst>
              <a:ext uri="{FF2B5EF4-FFF2-40B4-BE49-F238E27FC236}">
                <a16:creationId xmlns:a16="http://schemas.microsoft.com/office/drawing/2014/main" id="{3C554F9A-0DC9-0642-8827-704A5ECC1848}"/>
              </a:ext>
            </a:extLst>
          </p:cNvPr>
          <p:cNvSpPr/>
          <p:nvPr/>
        </p:nvSpPr>
        <p:spPr>
          <a:xfrm>
            <a:off x="1825567" y="2563809"/>
            <a:ext cx="8344924" cy="1661993"/>
          </a:xfrm>
          <a:prstGeom prst="rect">
            <a:avLst/>
          </a:prstGeom>
        </p:spPr>
        <p:txBody>
          <a:bodyPr wrap="square">
            <a:spAutoFit/>
          </a:bodyPr>
          <a:lstStyle/>
          <a:p>
            <a:pPr fontAlgn="base">
              <a:spcAft>
                <a:spcPts val="1200"/>
              </a:spcAft>
            </a:pPr>
            <a:r>
              <a:rPr lang="en-US" sz="2800" b="1" dirty="0">
                <a:solidFill>
                  <a:schemeClr val="bg1"/>
                </a:solidFill>
                <a:latin typeface="+mj-lt"/>
              </a:rPr>
              <a:t>Speak up </a:t>
            </a:r>
            <a:r>
              <a:rPr lang="en-US" sz="2800" b="1" dirty="0">
                <a:solidFill>
                  <a:schemeClr val="accent2"/>
                </a:solidFill>
                <a:latin typeface="+mj-lt"/>
              </a:rPr>
              <a:t>— no matter the distraction — </a:t>
            </a:r>
            <a:r>
              <a:rPr lang="en-US" sz="2800" b="1" dirty="0">
                <a:solidFill>
                  <a:schemeClr val="bg1"/>
                </a:solidFill>
                <a:latin typeface="+mj-lt"/>
              </a:rPr>
              <a:t>and pledge yourself and others to never do it again. </a:t>
            </a:r>
          </a:p>
          <a:p>
            <a:pPr fontAlgn="base">
              <a:spcAft>
                <a:spcPts val="1200"/>
              </a:spcAft>
            </a:pPr>
            <a:r>
              <a:rPr lang="en-US" dirty="0">
                <a:solidFill>
                  <a:schemeClr val="bg1"/>
                </a:solidFill>
              </a:rPr>
              <a:t>Since 2010, It Can Wait has generated more than 40M pledges to never drive distracted. AT&amp;T is committed to making this behavior ancient history. </a:t>
            </a:r>
          </a:p>
        </p:txBody>
      </p:sp>
      <p:pic>
        <p:nvPicPr>
          <p:cNvPr id="16" name="Picture 15">
            <a:extLst>
              <a:ext uri="{FF2B5EF4-FFF2-40B4-BE49-F238E27FC236}">
                <a16:creationId xmlns:a16="http://schemas.microsoft.com/office/drawing/2014/main" id="{B73E0037-A6FB-2449-9C32-FF393B5D0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214099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1D2951-D019-EF40-B320-C8E4E8959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a:extLst>
              <a:ext uri="{FF2B5EF4-FFF2-40B4-BE49-F238E27FC236}">
                <a16:creationId xmlns:a16="http://schemas.microsoft.com/office/drawing/2014/main" id="{6E0BEECA-B659-F143-A718-B6B1EBF2ADB5}"/>
              </a:ext>
            </a:extLst>
          </p:cNvPr>
          <p:cNvSpPr>
            <a:spLocks noGrp="1"/>
          </p:cNvSpPr>
          <p:nvPr>
            <p:ph type="sldNum" sz="quarter" idx="10"/>
          </p:nvPr>
        </p:nvSpPr>
        <p:spPr/>
        <p:txBody>
          <a:bodyPr/>
          <a:lstStyle/>
          <a:p>
            <a:fld id="{18966383-4BB6-764F-930A-5A9123B8BECA}" type="slidenum">
              <a:rPr lang="en-US" smtClean="0"/>
              <a:pPr/>
              <a:t>15</a:t>
            </a:fld>
            <a:endParaRPr lang="en-US" dirty="0"/>
          </a:p>
        </p:txBody>
      </p:sp>
      <p:sp>
        <p:nvSpPr>
          <p:cNvPr id="4" name="Footer Placeholder">
            <a:extLst>
              <a:ext uri="{FF2B5EF4-FFF2-40B4-BE49-F238E27FC236}">
                <a16:creationId xmlns:a16="http://schemas.microsoft.com/office/drawing/2014/main" id="{A0979D85-7C41-6F48-881E-7067D4E2ABF8}"/>
              </a:ext>
            </a:extLst>
          </p:cNvPr>
          <p:cNvSpPr>
            <a:spLocks noGrp="1"/>
          </p:cNvSpPr>
          <p:nvPr>
            <p:ph type="ftr" sz="quarter" idx="11"/>
          </p:nvPr>
        </p:nvSpPr>
        <p:spPr/>
        <p:txBody>
          <a:bodyPr/>
          <a:lstStyle/>
          <a:p>
            <a:r>
              <a:rPr lang="en-US" dirty="0"/>
              <a:t>It Can Wait/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7D5890D8-CFE9-764D-A332-7CFC1A315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 name="Rectangle 1">
            <a:extLst>
              <a:ext uri="{FF2B5EF4-FFF2-40B4-BE49-F238E27FC236}">
                <a16:creationId xmlns:a16="http://schemas.microsoft.com/office/drawing/2014/main" id="{3544C424-9C01-2A48-891F-998888B2649C}"/>
              </a:ext>
            </a:extLst>
          </p:cNvPr>
          <p:cNvSpPr/>
          <p:nvPr/>
        </p:nvSpPr>
        <p:spPr>
          <a:xfrm>
            <a:off x="5019261" y="3727174"/>
            <a:ext cx="2136913" cy="1083365"/>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nvGrpSpPr>
          <p:cNvPr id="6" name="Group 5">
            <a:extLst>
              <a:ext uri="{FF2B5EF4-FFF2-40B4-BE49-F238E27FC236}">
                <a16:creationId xmlns:a16="http://schemas.microsoft.com/office/drawing/2014/main" id="{4440CA26-39CD-9F49-9B84-6BE067658057}"/>
              </a:ext>
            </a:extLst>
          </p:cNvPr>
          <p:cNvGrpSpPr/>
          <p:nvPr/>
        </p:nvGrpSpPr>
        <p:grpSpPr>
          <a:xfrm>
            <a:off x="5039139" y="3576860"/>
            <a:ext cx="2026786" cy="1293313"/>
            <a:chOff x="347663" y="272587"/>
            <a:chExt cx="5830460" cy="3720477"/>
          </a:xfrm>
        </p:grpSpPr>
        <p:pic>
          <p:nvPicPr>
            <p:cNvPr id="9" name="Picture 8">
              <a:extLst>
                <a:ext uri="{FF2B5EF4-FFF2-40B4-BE49-F238E27FC236}">
                  <a16:creationId xmlns:a16="http://schemas.microsoft.com/office/drawing/2014/main" id="{204728F5-A3E3-5640-96E6-302F4E4B3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F13FA353-4AA7-7048-8C2E-E88D5C598D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02675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14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D23A9-6B9E-B140-8961-56F57D8E2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589"/>
          <a:stretch/>
        </p:blipFill>
        <p:spPr>
          <a:xfrm>
            <a:off x="1" y="3672508"/>
            <a:ext cx="12191999" cy="3185492"/>
          </a:xfrm>
          <a:prstGeom prst="rect">
            <a:avLst/>
          </a:prstGeom>
        </p:spPr>
      </p:pic>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2</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15" name="Title">
            <a:extLst>
              <a:ext uri="{FF2B5EF4-FFF2-40B4-BE49-F238E27FC236}">
                <a16:creationId xmlns:a16="http://schemas.microsoft.com/office/drawing/2014/main" id="{A24D3312-4B72-2543-AC2C-16363577C658}"/>
              </a:ext>
            </a:extLst>
          </p:cNvPr>
          <p:cNvSpPr>
            <a:spLocks noGrp="1"/>
          </p:cNvSpPr>
          <p:nvPr>
            <p:ph type="title"/>
          </p:nvPr>
        </p:nvSpPr>
        <p:spPr>
          <a:xfrm>
            <a:off x="228600" y="263978"/>
            <a:ext cx="11607800" cy="1104949"/>
          </a:xfrm>
        </p:spPr>
        <p:txBody>
          <a:bodyPr/>
          <a:lstStyle/>
          <a:p>
            <a:pPr>
              <a:lnSpc>
                <a:spcPct val="100000"/>
              </a:lnSpc>
            </a:pPr>
            <a:r>
              <a:rPr lang="en-US" sz="4400" dirty="0">
                <a:solidFill>
                  <a:schemeClr val="accent2"/>
                </a:solidFill>
              </a:rPr>
              <a:t>Raise your hand if any of </a:t>
            </a:r>
            <a:br>
              <a:rPr lang="en-US" sz="4400" dirty="0">
                <a:solidFill>
                  <a:schemeClr val="accent2"/>
                </a:solidFill>
              </a:rPr>
            </a:br>
            <a:r>
              <a:rPr lang="en-US" sz="4400" dirty="0">
                <a:solidFill>
                  <a:schemeClr val="accent2"/>
                </a:solidFill>
              </a:rPr>
              <a:t>the following apply to you:</a:t>
            </a:r>
          </a:p>
        </p:txBody>
      </p:sp>
      <p:sp>
        <p:nvSpPr>
          <p:cNvPr id="16" name="Text Placeholder">
            <a:extLst>
              <a:ext uri="{FF2B5EF4-FFF2-40B4-BE49-F238E27FC236}">
                <a16:creationId xmlns:a16="http://schemas.microsoft.com/office/drawing/2014/main" id="{9F39A646-C000-2F40-81CA-066BD269BEA7}"/>
              </a:ext>
            </a:extLst>
          </p:cNvPr>
          <p:cNvSpPr txBox="1">
            <a:spLocks/>
          </p:cNvSpPr>
          <p:nvPr/>
        </p:nvSpPr>
        <p:spPr>
          <a:xfrm>
            <a:off x="409325" y="1674197"/>
            <a:ext cx="5090747" cy="277560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285750" indent="-285750">
              <a:buClr>
                <a:schemeClr val="tx1"/>
              </a:buClr>
              <a:buSzPct val="100000"/>
              <a:buFont typeface="Arial" charset="0"/>
              <a:buChar char="•"/>
            </a:pPr>
            <a:r>
              <a:rPr lang="en-US" dirty="0">
                <a:ea typeface="Arial Regular" charset="0"/>
                <a:sym typeface="Calibri"/>
              </a:rPr>
              <a:t>I sometimes text, check social media, or change music on my phone while I’m driving.</a:t>
            </a:r>
          </a:p>
          <a:p>
            <a:pPr marL="285750" indent="-285750">
              <a:spcBef>
                <a:spcPts val="1000"/>
              </a:spcBef>
              <a:buClr>
                <a:schemeClr val="tx1"/>
              </a:buClr>
              <a:buSzPct val="100000"/>
              <a:buFont typeface="Arial" charset="0"/>
              <a:buChar char="•"/>
            </a:pPr>
            <a:r>
              <a:rPr lang="en-US" dirty="0">
                <a:ea typeface="Arial Regular" charset="0"/>
                <a:sym typeface="Calibri"/>
              </a:rPr>
              <a:t>I check my phone at a red light.</a:t>
            </a:r>
          </a:p>
        </p:txBody>
      </p:sp>
      <p:sp>
        <p:nvSpPr>
          <p:cNvPr id="17" name="Text Placeholder">
            <a:extLst>
              <a:ext uri="{FF2B5EF4-FFF2-40B4-BE49-F238E27FC236}">
                <a16:creationId xmlns:a16="http://schemas.microsoft.com/office/drawing/2014/main" id="{542D8650-E152-6149-B2A3-BE0A2E56C33E}"/>
              </a:ext>
            </a:extLst>
          </p:cNvPr>
          <p:cNvSpPr txBox="1">
            <a:spLocks/>
          </p:cNvSpPr>
          <p:nvPr/>
        </p:nvSpPr>
        <p:spPr>
          <a:xfrm>
            <a:off x="5799010" y="1674197"/>
            <a:ext cx="6037390" cy="277560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285750" indent="-285750">
              <a:spcBef>
                <a:spcPts val="1000"/>
              </a:spcBef>
              <a:buClr>
                <a:schemeClr val="tx1"/>
              </a:buClr>
              <a:buSzPct val="100000"/>
              <a:buFont typeface="Arial" charset="0"/>
              <a:buChar char="•"/>
            </a:pPr>
            <a:r>
              <a:rPr lang="en-US" dirty="0">
                <a:ea typeface="Arial Regular" charset="0"/>
                <a:sym typeface="Calibri"/>
              </a:rPr>
              <a:t>I sometimes see my parents or friends using their phone while they drive.</a:t>
            </a:r>
          </a:p>
          <a:p>
            <a:pPr marL="285750" indent="-285750">
              <a:spcBef>
                <a:spcPts val="1000"/>
              </a:spcBef>
              <a:buClr>
                <a:schemeClr val="tx1"/>
              </a:buClr>
              <a:buSzPct val="100000"/>
              <a:buFont typeface="Arial" charset="0"/>
              <a:buChar char="•"/>
            </a:pPr>
            <a:r>
              <a:rPr lang="en-US" dirty="0">
                <a:ea typeface="Arial Regular" charset="0"/>
                <a:sym typeface="Calibri"/>
              </a:rPr>
              <a:t>I expect a response from friends within minutes of sending them a message (even if they might be driving).</a:t>
            </a:r>
          </a:p>
        </p:txBody>
      </p:sp>
    </p:spTree>
    <p:extLst>
      <p:ext uri="{BB962C8B-B14F-4D97-AF65-F5344CB8AC3E}">
        <p14:creationId xmlns:p14="http://schemas.microsoft.com/office/powerpoint/2010/main" val="49722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A7F056-405A-5149-80C6-073BD2D67ABD}"/>
              </a:ext>
            </a:extLst>
          </p:cNvPr>
          <p:cNvSpPr>
            <a:spLocks noGrp="1"/>
          </p:cNvSpPr>
          <p:nvPr>
            <p:ph type="title"/>
          </p:nvPr>
        </p:nvSpPr>
        <p:spPr/>
        <p:txBody>
          <a:bodyPr/>
          <a:lstStyle/>
          <a:p>
            <a:r>
              <a:rPr lang="en-US" dirty="0"/>
              <a:t>Why do we use our phones </a:t>
            </a:r>
            <a:br>
              <a:rPr lang="en-US" dirty="0"/>
            </a:br>
            <a:r>
              <a:rPr lang="en-US" dirty="0">
                <a:solidFill>
                  <a:schemeClr val="accent2"/>
                </a:solidFill>
              </a:rPr>
              <a:t>while driving?</a:t>
            </a:r>
          </a:p>
        </p:txBody>
      </p:sp>
      <p:sp>
        <p:nvSpPr>
          <p:cNvPr id="3" name="Footer Placeholder">
            <a:extLst>
              <a:ext uri="{FF2B5EF4-FFF2-40B4-BE49-F238E27FC236}">
                <a16:creationId xmlns:a16="http://schemas.microsoft.com/office/drawing/2014/main" id="{628D6EAB-BD75-BD47-B1B5-99B236DA31AC}"/>
              </a:ext>
            </a:extLst>
          </p:cNvPr>
          <p:cNvSpPr>
            <a:spLocks noGrp="1"/>
          </p:cNvSpPr>
          <p:nvPr>
            <p:ph type="ftr" sz="quarter" idx="10"/>
          </p:nvPr>
        </p:nvSpPr>
        <p:spPr/>
        <p:txBody>
          <a:bodyPr/>
          <a:lstStyle/>
          <a:p>
            <a:r>
              <a:rPr lang="en-US" dirty="0"/>
              <a:t>It Can Wait / © </a:t>
            </a:r>
            <a:r>
              <a:rPr lang="en-US"/>
              <a:t>2021</a:t>
            </a:r>
            <a:r>
              <a:rPr lang="en-US" dirty="0"/>
              <a:t> AT&amp;T Intellectual Property - AT&amp;T Proprietary </a:t>
            </a:r>
          </a:p>
        </p:txBody>
      </p:sp>
      <p:sp>
        <p:nvSpPr>
          <p:cNvPr id="4" name="Slide Number Placeholder">
            <a:extLst>
              <a:ext uri="{FF2B5EF4-FFF2-40B4-BE49-F238E27FC236}">
                <a16:creationId xmlns:a16="http://schemas.microsoft.com/office/drawing/2014/main" id="{F2F07D4A-E968-034F-A8E7-E6CB6B139CD2}"/>
              </a:ext>
            </a:extLst>
          </p:cNvPr>
          <p:cNvSpPr>
            <a:spLocks noGrp="1"/>
          </p:cNvSpPr>
          <p:nvPr>
            <p:ph type="sldNum" sz="quarter" idx="11"/>
          </p:nvPr>
        </p:nvSpPr>
        <p:spPr/>
        <p:txBody>
          <a:bodyPr/>
          <a:lstStyle/>
          <a:p>
            <a:fld id="{18966383-4BB6-764F-930A-5A9123B8BECA}" type="slidenum">
              <a:rPr lang="en-US" smtClean="0"/>
              <a:pPr/>
              <a:t>3</a:t>
            </a:fld>
            <a:endParaRPr lang="en-US" dirty="0"/>
          </a:p>
        </p:txBody>
      </p:sp>
      <p:grpSp>
        <p:nvGrpSpPr>
          <p:cNvPr id="7" name="Group 6">
            <a:extLst>
              <a:ext uri="{FF2B5EF4-FFF2-40B4-BE49-F238E27FC236}">
                <a16:creationId xmlns:a16="http://schemas.microsoft.com/office/drawing/2014/main" id="{3AE80217-188A-B040-87EE-96086541CACE}"/>
              </a:ext>
            </a:extLst>
          </p:cNvPr>
          <p:cNvGrpSpPr/>
          <p:nvPr/>
        </p:nvGrpSpPr>
        <p:grpSpPr>
          <a:xfrm>
            <a:off x="877669" y="1448659"/>
            <a:ext cx="2970936" cy="2970936"/>
            <a:chOff x="6466326" y="636076"/>
            <a:chExt cx="2792924" cy="2792924"/>
          </a:xfrm>
        </p:grpSpPr>
        <p:pic>
          <p:nvPicPr>
            <p:cNvPr id="8" name="Graphic 7">
              <a:extLst>
                <a:ext uri="{FF2B5EF4-FFF2-40B4-BE49-F238E27FC236}">
                  <a16:creationId xmlns:a16="http://schemas.microsoft.com/office/drawing/2014/main" id="{11BED1F5-6058-1A47-B1EF-90C299D03B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9" name="Rectangle 8">
              <a:extLst>
                <a:ext uri="{FF2B5EF4-FFF2-40B4-BE49-F238E27FC236}">
                  <a16:creationId xmlns:a16="http://schemas.microsoft.com/office/drawing/2014/main" id="{788E797F-950B-614C-995D-9DB585D2B692}"/>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0" name="Rectangle 9">
            <a:extLst>
              <a:ext uri="{FF2B5EF4-FFF2-40B4-BE49-F238E27FC236}">
                <a16:creationId xmlns:a16="http://schemas.microsoft.com/office/drawing/2014/main" id="{2E50D354-70F4-4049-A524-7F589CF69E49}"/>
              </a:ext>
            </a:extLst>
          </p:cNvPr>
          <p:cNvSpPr/>
          <p:nvPr/>
        </p:nvSpPr>
        <p:spPr>
          <a:xfrm>
            <a:off x="1501518" y="2233919"/>
            <a:ext cx="2098932"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don’t really,</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I only read</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notifications.</a:t>
            </a:r>
          </a:p>
        </p:txBody>
      </p:sp>
      <p:grpSp>
        <p:nvGrpSpPr>
          <p:cNvPr id="11" name="Group 10">
            <a:extLst>
              <a:ext uri="{FF2B5EF4-FFF2-40B4-BE49-F238E27FC236}">
                <a16:creationId xmlns:a16="http://schemas.microsoft.com/office/drawing/2014/main" id="{E84F95DC-0A07-D64C-AED3-E5FE301E4F87}"/>
              </a:ext>
            </a:extLst>
          </p:cNvPr>
          <p:cNvGrpSpPr/>
          <p:nvPr/>
        </p:nvGrpSpPr>
        <p:grpSpPr>
          <a:xfrm>
            <a:off x="4047589" y="1448659"/>
            <a:ext cx="2970936" cy="2970936"/>
            <a:chOff x="6466326" y="636076"/>
            <a:chExt cx="2792924" cy="2792924"/>
          </a:xfrm>
        </p:grpSpPr>
        <p:pic>
          <p:nvPicPr>
            <p:cNvPr id="12" name="Graphic 11">
              <a:extLst>
                <a:ext uri="{FF2B5EF4-FFF2-40B4-BE49-F238E27FC236}">
                  <a16:creationId xmlns:a16="http://schemas.microsoft.com/office/drawing/2014/main" id="{5B7BEACD-99C4-074A-9365-4FEE544BF8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13" name="Rectangle 12">
              <a:extLst>
                <a:ext uri="{FF2B5EF4-FFF2-40B4-BE49-F238E27FC236}">
                  <a16:creationId xmlns:a16="http://schemas.microsoft.com/office/drawing/2014/main" id="{445A43D5-FF07-4A42-A671-AF3CDB3F1490}"/>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4" name="Rectangle 13">
            <a:extLst>
              <a:ext uri="{FF2B5EF4-FFF2-40B4-BE49-F238E27FC236}">
                <a16:creationId xmlns:a16="http://schemas.microsoft.com/office/drawing/2014/main" id="{089D997D-7C2B-434D-8B29-B46F0FF369A1}"/>
              </a:ext>
            </a:extLst>
          </p:cNvPr>
          <p:cNvSpPr/>
          <p:nvPr/>
        </p:nvSpPr>
        <p:spPr>
          <a:xfrm>
            <a:off x="4732398" y="2096759"/>
            <a:ext cx="2098932" cy="1323439"/>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I’m at a red light, so it’s fine. I’m in control.</a:t>
            </a:r>
          </a:p>
        </p:txBody>
      </p:sp>
      <p:grpSp>
        <p:nvGrpSpPr>
          <p:cNvPr id="15" name="Group 14">
            <a:extLst>
              <a:ext uri="{FF2B5EF4-FFF2-40B4-BE49-F238E27FC236}">
                <a16:creationId xmlns:a16="http://schemas.microsoft.com/office/drawing/2014/main" id="{357F91EE-AA24-8746-9581-1001CAAFC0AE}"/>
              </a:ext>
            </a:extLst>
          </p:cNvPr>
          <p:cNvGrpSpPr/>
          <p:nvPr/>
        </p:nvGrpSpPr>
        <p:grpSpPr>
          <a:xfrm>
            <a:off x="7171789" y="1448659"/>
            <a:ext cx="2970936" cy="2970936"/>
            <a:chOff x="6466326" y="636076"/>
            <a:chExt cx="2792924" cy="2792924"/>
          </a:xfrm>
        </p:grpSpPr>
        <p:pic>
          <p:nvPicPr>
            <p:cNvPr id="16" name="Graphic 15">
              <a:extLst>
                <a:ext uri="{FF2B5EF4-FFF2-40B4-BE49-F238E27FC236}">
                  <a16:creationId xmlns:a16="http://schemas.microsoft.com/office/drawing/2014/main" id="{735A928B-C9AC-0F48-B29A-FAEF0F127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17" name="Rectangle 16">
              <a:extLst>
                <a:ext uri="{FF2B5EF4-FFF2-40B4-BE49-F238E27FC236}">
                  <a16:creationId xmlns:a16="http://schemas.microsoft.com/office/drawing/2014/main" id="{5EFB5973-C164-B84B-845D-426787235769}"/>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18" name="Rectangle 17">
            <a:extLst>
              <a:ext uri="{FF2B5EF4-FFF2-40B4-BE49-F238E27FC236}">
                <a16:creationId xmlns:a16="http://schemas.microsoft.com/office/drawing/2014/main" id="{49E55917-DA13-D14A-9FF0-572CC5BFE3AC}"/>
              </a:ext>
            </a:extLst>
          </p:cNvPr>
          <p:cNvSpPr/>
          <p:nvPr/>
        </p:nvSpPr>
        <p:spPr>
          <a:xfrm>
            <a:off x="7841358" y="2371079"/>
            <a:ext cx="2098932" cy="707886"/>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sometimes</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get bored.</a:t>
            </a:r>
          </a:p>
        </p:txBody>
      </p:sp>
      <p:grpSp>
        <p:nvGrpSpPr>
          <p:cNvPr id="19" name="Group 18">
            <a:extLst>
              <a:ext uri="{FF2B5EF4-FFF2-40B4-BE49-F238E27FC236}">
                <a16:creationId xmlns:a16="http://schemas.microsoft.com/office/drawing/2014/main" id="{7173BB40-7A1E-834F-9D7F-96E0F0F82E92}"/>
              </a:ext>
            </a:extLst>
          </p:cNvPr>
          <p:cNvGrpSpPr/>
          <p:nvPr/>
        </p:nvGrpSpPr>
        <p:grpSpPr>
          <a:xfrm>
            <a:off x="1760197" y="3610504"/>
            <a:ext cx="2970936" cy="2970936"/>
            <a:chOff x="6466326" y="636076"/>
            <a:chExt cx="2792924" cy="2792924"/>
          </a:xfrm>
        </p:grpSpPr>
        <p:pic>
          <p:nvPicPr>
            <p:cNvPr id="20" name="Graphic 19">
              <a:extLst>
                <a:ext uri="{FF2B5EF4-FFF2-40B4-BE49-F238E27FC236}">
                  <a16:creationId xmlns:a16="http://schemas.microsoft.com/office/drawing/2014/main" id="{E8F7D097-7DA6-6C42-A413-BBEA07C51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1" name="Rectangle 20">
              <a:extLst>
                <a:ext uri="{FF2B5EF4-FFF2-40B4-BE49-F238E27FC236}">
                  <a16:creationId xmlns:a16="http://schemas.microsoft.com/office/drawing/2014/main" id="{13F00E20-CB27-FE4D-8168-297DB5C098E8}"/>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22" name="Rectangle 21">
            <a:extLst>
              <a:ext uri="{FF2B5EF4-FFF2-40B4-BE49-F238E27FC236}">
                <a16:creationId xmlns:a16="http://schemas.microsoft.com/office/drawing/2014/main" id="{6B1A4C19-6606-0D45-A9BA-B9BCEE8788C4}"/>
              </a:ext>
            </a:extLst>
          </p:cNvPr>
          <p:cNvSpPr/>
          <p:nvPr/>
        </p:nvSpPr>
        <p:spPr>
          <a:xfrm>
            <a:off x="2307846" y="4411004"/>
            <a:ext cx="2098932"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That ding… </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It could be an emergency..</a:t>
            </a:r>
          </a:p>
        </p:txBody>
      </p:sp>
      <p:grpSp>
        <p:nvGrpSpPr>
          <p:cNvPr id="23" name="Group 22">
            <a:extLst>
              <a:ext uri="{FF2B5EF4-FFF2-40B4-BE49-F238E27FC236}">
                <a16:creationId xmlns:a16="http://schemas.microsoft.com/office/drawing/2014/main" id="{D2420466-A756-394D-8EF5-28D313F8836C}"/>
              </a:ext>
            </a:extLst>
          </p:cNvPr>
          <p:cNvGrpSpPr/>
          <p:nvPr/>
        </p:nvGrpSpPr>
        <p:grpSpPr>
          <a:xfrm>
            <a:off x="4930117" y="3610504"/>
            <a:ext cx="2970936" cy="2970936"/>
            <a:chOff x="6466326" y="636076"/>
            <a:chExt cx="2792924" cy="2792924"/>
          </a:xfrm>
        </p:grpSpPr>
        <p:pic>
          <p:nvPicPr>
            <p:cNvPr id="24" name="Graphic 23">
              <a:extLst>
                <a:ext uri="{FF2B5EF4-FFF2-40B4-BE49-F238E27FC236}">
                  <a16:creationId xmlns:a16="http://schemas.microsoft.com/office/drawing/2014/main" id="{69B98A3A-8C92-D342-9F51-566CABC6CF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5" name="Rectangle 24">
              <a:extLst>
                <a:ext uri="{FF2B5EF4-FFF2-40B4-BE49-F238E27FC236}">
                  <a16:creationId xmlns:a16="http://schemas.microsoft.com/office/drawing/2014/main" id="{52C19104-4681-3A46-82C6-DF71ED32F6F9}"/>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26" name="Rectangle 25">
            <a:extLst>
              <a:ext uri="{FF2B5EF4-FFF2-40B4-BE49-F238E27FC236}">
                <a16:creationId xmlns:a16="http://schemas.microsoft.com/office/drawing/2014/main" id="{23C6A55C-085C-D64B-A627-DF977D83EB74}"/>
              </a:ext>
            </a:extLst>
          </p:cNvPr>
          <p:cNvSpPr/>
          <p:nvPr/>
        </p:nvSpPr>
        <p:spPr>
          <a:xfrm>
            <a:off x="5614926" y="4441484"/>
            <a:ext cx="1687860" cy="1015663"/>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I’m actually</a:t>
            </a:r>
            <a:br>
              <a:rPr lang="en-US" sz="2000" b="1" dirty="0">
                <a:solidFill>
                  <a:schemeClr val="bg1"/>
                </a:solidFill>
                <a:cs typeface="ATT Aleck Sans" panose="020B0503020203020204" pitchFamily="34" charset="0"/>
              </a:rPr>
            </a:br>
            <a:r>
              <a:rPr lang="en-US" sz="2000" b="1" dirty="0">
                <a:solidFill>
                  <a:schemeClr val="bg1"/>
                </a:solidFill>
                <a:cs typeface="ATT Aleck Sans" panose="020B0503020203020204" pitchFamily="34" charset="0"/>
              </a:rPr>
              <a:t>really good at it.</a:t>
            </a:r>
          </a:p>
        </p:txBody>
      </p:sp>
      <p:grpSp>
        <p:nvGrpSpPr>
          <p:cNvPr id="27" name="Group 26">
            <a:extLst>
              <a:ext uri="{FF2B5EF4-FFF2-40B4-BE49-F238E27FC236}">
                <a16:creationId xmlns:a16="http://schemas.microsoft.com/office/drawing/2014/main" id="{765B9C8C-CEC9-2347-8E51-4443EFE74D58}"/>
              </a:ext>
            </a:extLst>
          </p:cNvPr>
          <p:cNvGrpSpPr/>
          <p:nvPr/>
        </p:nvGrpSpPr>
        <p:grpSpPr>
          <a:xfrm>
            <a:off x="8054317" y="3610504"/>
            <a:ext cx="2970936" cy="2970936"/>
            <a:chOff x="6466326" y="636076"/>
            <a:chExt cx="2792924" cy="2792924"/>
          </a:xfrm>
        </p:grpSpPr>
        <p:pic>
          <p:nvPicPr>
            <p:cNvPr id="28" name="Graphic 27">
              <a:extLst>
                <a:ext uri="{FF2B5EF4-FFF2-40B4-BE49-F238E27FC236}">
                  <a16:creationId xmlns:a16="http://schemas.microsoft.com/office/drawing/2014/main" id="{552429C9-634D-8A4F-B216-F7C4935C57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326" y="636076"/>
              <a:ext cx="2792924" cy="2792924"/>
            </a:xfrm>
            <a:prstGeom prst="rect">
              <a:avLst/>
            </a:prstGeom>
          </p:spPr>
        </p:pic>
        <p:sp>
          <p:nvSpPr>
            <p:cNvPr id="29" name="Rectangle 28">
              <a:extLst>
                <a:ext uri="{FF2B5EF4-FFF2-40B4-BE49-F238E27FC236}">
                  <a16:creationId xmlns:a16="http://schemas.microsoft.com/office/drawing/2014/main" id="{83295CBD-7F19-1D41-87F7-0907807C1621}"/>
                </a:ext>
              </a:extLst>
            </p:cNvPr>
            <p:cNvSpPr/>
            <p:nvPr/>
          </p:nvSpPr>
          <p:spPr>
            <a:xfrm>
              <a:off x="7134363" y="1241614"/>
              <a:ext cx="1586727" cy="1208142"/>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sp>
        <p:nvSpPr>
          <p:cNvPr id="30" name="Rectangle 29">
            <a:extLst>
              <a:ext uri="{FF2B5EF4-FFF2-40B4-BE49-F238E27FC236}">
                <a16:creationId xmlns:a16="http://schemas.microsoft.com/office/drawing/2014/main" id="{ED1DD064-2F76-F845-99CF-F257E6878036}"/>
              </a:ext>
            </a:extLst>
          </p:cNvPr>
          <p:cNvSpPr/>
          <p:nvPr/>
        </p:nvSpPr>
        <p:spPr>
          <a:xfrm>
            <a:off x="8480046" y="4258604"/>
            <a:ext cx="2319276" cy="1323439"/>
          </a:xfrm>
          <a:prstGeom prst="rect">
            <a:avLst/>
          </a:prstGeom>
        </p:spPr>
        <p:txBody>
          <a:bodyPr wrap="square">
            <a:spAutoFit/>
          </a:bodyPr>
          <a:lstStyle/>
          <a:p>
            <a:pPr>
              <a:spcAft>
                <a:spcPts val="800"/>
              </a:spcAft>
              <a:buClr>
                <a:schemeClr val="tx2"/>
              </a:buClr>
            </a:pPr>
            <a:r>
              <a:rPr lang="en-US" sz="2000" b="1" dirty="0">
                <a:solidFill>
                  <a:schemeClr val="bg1"/>
                </a:solidFill>
                <a:cs typeface="ATT Aleck Sans" panose="020B0503020203020204" pitchFamily="34" charset="0"/>
              </a:rPr>
              <a:t>I need to coordinate time-sensitive plans with my friends!</a:t>
            </a:r>
          </a:p>
        </p:txBody>
      </p:sp>
    </p:spTree>
    <p:extLst>
      <p:ext uri="{BB962C8B-B14F-4D97-AF65-F5344CB8AC3E}">
        <p14:creationId xmlns:p14="http://schemas.microsoft.com/office/powerpoint/2010/main" val="14933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cene, road, outdoor, plane&#10;&#10;Description automatically generated">
            <a:extLst>
              <a:ext uri="{FF2B5EF4-FFF2-40B4-BE49-F238E27FC236}">
                <a16:creationId xmlns:a16="http://schemas.microsoft.com/office/drawing/2014/main" id="{41B795D6-5E0E-0C44-8A73-A46F69770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 name="Title">
            <a:extLst>
              <a:ext uri="{FF2B5EF4-FFF2-40B4-BE49-F238E27FC236}">
                <a16:creationId xmlns:a16="http://schemas.microsoft.com/office/drawing/2014/main" id="{1014657A-EB94-AF47-BC50-27EF99841ED2}"/>
              </a:ext>
            </a:extLst>
          </p:cNvPr>
          <p:cNvSpPr>
            <a:spLocks noGrp="1"/>
          </p:cNvSpPr>
          <p:nvPr>
            <p:ph type="title"/>
          </p:nvPr>
        </p:nvSpPr>
        <p:spPr>
          <a:xfrm>
            <a:off x="292609" y="329184"/>
            <a:ext cx="8920839" cy="5818188"/>
          </a:xfrm>
        </p:spPr>
        <p:txBody>
          <a:bodyPr/>
          <a:lstStyle/>
          <a:p>
            <a:r>
              <a:rPr lang="en-US" dirty="0"/>
              <a:t>HOW MANY PEOPLE THINK USING A PHONE </a:t>
            </a:r>
            <a:r>
              <a:rPr lang="en-US">
                <a:solidFill>
                  <a:schemeClr val="accent2"/>
                </a:solidFill>
              </a:rPr>
              <a:t>BEHIND THE WHEEL IS DANGEROUS?</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4</a:t>
            </a:fld>
            <a:endParaRPr lang="en-US" dirty="0"/>
          </a:p>
        </p:txBody>
      </p:sp>
      <p:sp>
        <p:nvSpPr>
          <p:cNvPr id="5" name="Footer Placeholder">
            <a:extLst>
              <a:ext uri="{FF2B5EF4-FFF2-40B4-BE49-F238E27FC236}">
                <a16:creationId xmlns:a16="http://schemas.microsoft.com/office/drawing/2014/main" id="{30BF05F4-F4A9-EE45-A7B5-67C6403D5FA1}"/>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DFDC686A-1E6A-47C4-81F2-89E178119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95827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3535CCC4-7756-0145-B1A8-107AD6482312}"/>
              </a:ext>
            </a:extLst>
          </p:cNvPr>
          <p:cNvSpPr>
            <a:spLocks noGrp="1"/>
          </p:cNvSpPr>
          <p:nvPr>
            <p:ph type="title"/>
          </p:nvPr>
        </p:nvSpPr>
        <p:spPr/>
        <p:txBody>
          <a:bodyPr/>
          <a:lstStyle/>
          <a:p>
            <a:r>
              <a:rPr lang="en-US" dirty="0">
                <a:ln w="76200">
                  <a:noFill/>
                </a:ln>
                <a:solidFill>
                  <a:schemeClr val="accent2"/>
                </a:solidFill>
                <a:latin typeface="ATT Aleck Otl Sans" pitchFamily="82" charset="0"/>
                <a:cs typeface="ATT Aleck Otl Sans" pitchFamily="82" charset="0"/>
              </a:rPr>
              <a:t>95</a:t>
            </a:r>
          </a:p>
        </p:txBody>
      </p:sp>
      <p:sp>
        <p:nvSpPr>
          <p:cNvPr id="6" name="Rectangle">
            <a:extLst>
              <a:ext uri="{FF2B5EF4-FFF2-40B4-BE49-F238E27FC236}">
                <a16:creationId xmlns:a16="http://schemas.microsoft.com/office/drawing/2014/main" id="{5DE06B19-24BE-DB43-8B0F-9B24D9EDB31B}"/>
              </a:ext>
            </a:extLst>
          </p:cNvPr>
          <p:cNvSpPr/>
          <p:nvPr/>
        </p:nvSpPr>
        <p:spPr>
          <a:xfrm>
            <a:off x="10399713" y="0"/>
            <a:ext cx="1630575" cy="1938992"/>
          </a:xfrm>
          <a:prstGeom prst="rect">
            <a:avLst/>
          </a:prstGeom>
        </p:spPr>
        <p:txBody>
          <a:bodyPr wrap="none">
            <a:spAutoFit/>
          </a:bodyPr>
          <a:lstStyle/>
          <a:p>
            <a:r>
              <a:rPr lang="en-US" sz="12000" b="1" dirty="0">
                <a:solidFill>
                  <a:srgbClr val="49EEDC"/>
                </a:solidFill>
                <a:ea typeface="+mj-ea"/>
                <a:cs typeface="ATT Aleck Sans" panose="020B0503020203020204" pitchFamily="34" charset="0"/>
              </a:rPr>
              <a:t>%</a:t>
            </a:r>
            <a:endParaRPr lang="en-US" sz="12000" dirty="0"/>
          </a:p>
        </p:txBody>
      </p:sp>
      <p:sp>
        <p:nvSpPr>
          <p:cNvPr id="2" name="Text Placeholder">
            <a:extLst>
              <a:ext uri="{FF2B5EF4-FFF2-40B4-BE49-F238E27FC236}">
                <a16:creationId xmlns:a16="http://schemas.microsoft.com/office/drawing/2014/main" id="{14F1F659-20DB-DF45-AFE7-B8FCB30D7156}"/>
              </a:ext>
            </a:extLst>
          </p:cNvPr>
          <p:cNvSpPr>
            <a:spLocks noGrp="1"/>
          </p:cNvSpPr>
          <p:nvPr>
            <p:ph type="body" sz="quarter" idx="12"/>
          </p:nvPr>
        </p:nvSpPr>
        <p:spPr/>
        <p:txBody>
          <a:bodyPr/>
          <a:lstStyle/>
          <a:p>
            <a:pPr algn="r"/>
            <a:r>
              <a:rPr lang="en-US" sz="4000" dirty="0"/>
              <a:t>VIEW DISTRACTED DRIVING AS A PROBLEM</a:t>
            </a:r>
            <a:r>
              <a:rPr lang="en-US" sz="4000" baseline="30000" dirty="0"/>
              <a:t>1</a:t>
            </a:r>
            <a:endParaRPr lang="en-US" sz="4000" dirty="0"/>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5</a:t>
            </a:fld>
            <a:endParaRPr lang="en-US" dirty="0"/>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sp>
        <p:nvSpPr>
          <p:cNvPr id="11" name="TextBox 10">
            <a:extLst>
              <a:ext uri="{FF2B5EF4-FFF2-40B4-BE49-F238E27FC236}">
                <a16:creationId xmlns:a16="http://schemas.microsoft.com/office/drawing/2014/main" id="{FA101B26-DFA7-4B7D-B4F2-20CF36BB24D0}"/>
              </a:ext>
            </a:extLst>
          </p:cNvPr>
          <p:cNvSpPr txBox="1"/>
          <p:nvPr/>
        </p:nvSpPr>
        <p:spPr>
          <a:xfrm>
            <a:off x="5557521" y="6501383"/>
            <a:ext cx="5405120" cy="356617"/>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11780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body of water with a mountain in the background&#10;&#10;Description automatically generated">
            <a:extLst>
              <a:ext uri="{FF2B5EF4-FFF2-40B4-BE49-F238E27FC236}">
                <a16:creationId xmlns:a16="http://schemas.microsoft.com/office/drawing/2014/main" id="{05F93F13-5D6F-EE43-BAF7-98B921F78E50}"/>
              </a:ext>
            </a:extLst>
          </p:cNvPr>
          <p:cNvPicPr>
            <a:picLocks noGrp="1" noChangeAspect="1"/>
          </p:cNvPicPr>
          <p:nvPr>
            <p:ph type="pic" sz="quarter" idx="12"/>
          </p:nvPr>
        </p:nvPicPr>
        <p:blipFill>
          <a:blip r:embed="rId3" cstate="screen">
            <a:alphaModFix/>
            <a:extLst>
              <a:ext uri="{28A0092B-C50C-407E-A947-70E740481C1C}">
                <a14:useLocalDpi xmlns:a14="http://schemas.microsoft.com/office/drawing/2010/main"/>
              </a:ext>
            </a:extLst>
          </a:blip>
          <a:srcRect/>
          <a:stretch>
            <a:fillRect/>
          </a:stretch>
        </p:blipFill>
        <p:spPr>
          <a:noFill/>
        </p:spPr>
      </p:pic>
      <p:sp>
        <p:nvSpPr>
          <p:cNvPr id="2" name="Rectangle 1">
            <a:extLst>
              <a:ext uri="{FF2B5EF4-FFF2-40B4-BE49-F238E27FC236}">
                <a16:creationId xmlns:a16="http://schemas.microsoft.com/office/drawing/2014/main" id="{0329A816-326B-4981-8567-0FD3F8E0A82D}"/>
              </a:ext>
            </a:extLst>
          </p:cNvPr>
          <p:cNvSpPr/>
          <p:nvPr/>
        </p:nvSpPr>
        <p:spPr>
          <a:xfrm>
            <a:off x="0" y="-1"/>
            <a:ext cx="12192000" cy="6858001"/>
          </a:xfrm>
          <a:prstGeom prst="rect">
            <a:avLst/>
          </a:prstGeom>
          <a:solidFill>
            <a:schemeClr val="bg1">
              <a:alpha val="46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r>
              <a:rPr lang="en-US" dirty="0">
                <a:solidFill>
                  <a:schemeClr val="accent2"/>
                </a:solidFill>
              </a:rPr>
              <a:t>OVER 75%</a:t>
            </a:r>
            <a:br>
              <a:rPr lang="en-US" dirty="0">
                <a:solidFill>
                  <a:schemeClr val="accent2"/>
                </a:solidFill>
              </a:rPr>
            </a:br>
            <a:r>
              <a:rPr lang="en-US" dirty="0"/>
              <a:t>OF </a:t>
            </a:r>
            <a:r>
              <a:rPr lang="en-US" dirty="0">
                <a:solidFill>
                  <a:schemeClr val="accent2"/>
                </a:solidFill>
              </a:rPr>
              <a:t>15-24 YEARS OLDS </a:t>
            </a:r>
            <a:r>
              <a:rPr lang="en-US" dirty="0"/>
              <a:t>DRIVE DISTRACTED AT LEAST </a:t>
            </a:r>
            <a:r>
              <a:rPr lang="en-US" dirty="0">
                <a:solidFill>
                  <a:schemeClr val="accent2"/>
                </a:solidFill>
              </a:rPr>
              <a:t>ONCE A MONTH</a:t>
            </a:r>
            <a:r>
              <a:rPr lang="en-US" baseline="30000" dirty="0">
                <a:solidFill>
                  <a:schemeClr val="accent2"/>
                </a:solidFill>
              </a:rPr>
              <a:t>1</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6</a:t>
            </a:fld>
            <a:endParaRPr lang="en-US" dirty="0"/>
          </a:p>
        </p:txBody>
      </p:sp>
      <p:sp>
        <p:nvSpPr>
          <p:cNvPr id="5" name="Footer Placeholder">
            <a:extLst>
              <a:ext uri="{FF2B5EF4-FFF2-40B4-BE49-F238E27FC236}">
                <a16:creationId xmlns:a16="http://schemas.microsoft.com/office/drawing/2014/main" id="{30BF05F4-F4A9-EE45-A7B5-67C6403D5FA1}"/>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DFDC686A-1E6A-47C4-81F2-89E178119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15" name="TextBox 14">
            <a:extLst>
              <a:ext uri="{FF2B5EF4-FFF2-40B4-BE49-F238E27FC236}">
                <a16:creationId xmlns:a16="http://schemas.microsoft.com/office/drawing/2014/main" id="{A5DD8006-6D29-4AD5-8741-3BBBE1D64F33}"/>
              </a:ext>
            </a:extLst>
          </p:cNvPr>
          <p:cNvSpPr txBox="1"/>
          <p:nvPr/>
        </p:nvSpPr>
        <p:spPr>
          <a:xfrm>
            <a:off x="5496233" y="6528815"/>
            <a:ext cx="5466044" cy="329185"/>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9145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311AA72-7489-D642-A1CD-6C0E9C6BFB01}"/>
              </a:ext>
            </a:extLst>
          </p:cNvPr>
          <p:cNvSpPr>
            <a:spLocks noGrp="1"/>
          </p:cNvSpPr>
          <p:nvPr>
            <p:ph type="title"/>
          </p:nvPr>
        </p:nvSpPr>
        <p:spPr/>
        <p:txBody>
          <a:bodyPr/>
          <a:lstStyle/>
          <a:p>
            <a:r>
              <a:rPr lang="en-US" dirty="0"/>
              <a:t>Tens of thousands of people are injured — and hundreds die — every year due to  smartphone distracted driving. </a:t>
            </a:r>
            <a:r>
              <a:rPr lang="en-US" baseline="30000" dirty="0"/>
              <a:t>1</a:t>
            </a:r>
            <a:endParaRPr lang="en-US" baseline="30000" dirty="0">
              <a:solidFill>
                <a:schemeClr val="accent2"/>
              </a:solidFill>
            </a:endParaRPr>
          </a:p>
        </p:txBody>
      </p:sp>
      <p:sp>
        <p:nvSpPr>
          <p:cNvPr id="12" name="Content Placeholder 1">
            <a:extLst>
              <a:ext uri="{FF2B5EF4-FFF2-40B4-BE49-F238E27FC236}">
                <a16:creationId xmlns:a16="http://schemas.microsoft.com/office/drawing/2014/main" id="{1EEB2B44-0BF5-2C42-B80E-CF5B4DF4EAE4}"/>
              </a:ext>
            </a:extLst>
          </p:cNvPr>
          <p:cNvSpPr>
            <a:spLocks noGrp="1"/>
          </p:cNvSpPr>
          <p:nvPr>
            <p:ph sz="quarter" idx="11"/>
          </p:nvPr>
        </p:nvSpPr>
        <p:spPr>
          <a:xfrm>
            <a:off x="329266" y="2177690"/>
            <a:ext cx="3476611" cy="1631249"/>
          </a:xfrm>
        </p:spPr>
        <p:txBody>
          <a:bodyPr/>
          <a:lstStyle/>
          <a:p>
            <a:pPr algn="ctr">
              <a:spcAft>
                <a:spcPts val="0"/>
              </a:spcAft>
            </a:pPr>
            <a:r>
              <a:rPr lang="en-US" sz="6000" b="1" dirty="0">
                <a:latin typeface="ATT Aleck Sans" panose="020B0503020203020204" pitchFamily="34" charset="0"/>
              </a:rPr>
              <a:t>75</a:t>
            </a:r>
            <a:r>
              <a:rPr lang="en-US" sz="6000" b="1" baseline="30000" dirty="0">
                <a:latin typeface="ATT Aleck Sans" panose="020B0503020203020204" pitchFamily="34" charset="0"/>
              </a:rPr>
              <a:t>%</a:t>
            </a:r>
          </a:p>
          <a:p>
            <a:pPr marL="0" lvl="1" indent="0" algn="ctr">
              <a:spcAft>
                <a:spcPts val="0"/>
              </a:spcAft>
              <a:buNone/>
            </a:pPr>
            <a:r>
              <a:rPr lang="en-US" dirty="0"/>
              <a:t>Using GPS </a:t>
            </a:r>
          </a:p>
          <a:p>
            <a:pPr marL="0" lvl="1" indent="0" algn="ctr">
              <a:spcAft>
                <a:spcPts val="0"/>
              </a:spcAft>
              <a:buNone/>
            </a:pPr>
            <a:r>
              <a:rPr lang="en-US" dirty="0"/>
              <a:t>on their phone </a:t>
            </a:r>
            <a:r>
              <a:rPr lang="en-US" baseline="30000" dirty="0"/>
              <a:t>2</a:t>
            </a:r>
          </a:p>
        </p:txBody>
      </p:sp>
      <p:sp>
        <p:nvSpPr>
          <p:cNvPr id="13" name="Content Placeholder 2">
            <a:extLst>
              <a:ext uri="{FF2B5EF4-FFF2-40B4-BE49-F238E27FC236}">
                <a16:creationId xmlns:a16="http://schemas.microsoft.com/office/drawing/2014/main" id="{72187398-94E4-054B-A09A-43FD73FDA05B}"/>
              </a:ext>
            </a:extLst>
          </p:cNvPr>
          <p:cNvSpPr>
            <a:spLocks noGrp="1"/>
          </p:cNvSpPr>
          <p:nvPr>
            <p:ph sz="quarter" idx="12"/>
          </p:nvPr>
        </p:nvSpPr>
        <p:spPr>
          <a:xfrm>
            <a:off x="2246163" y="2177690"/>
            <a:ext cx="3476611" cy="1631249"/>
          </a:xfrm>
        </p:spPr>
        <p:txBody>
          <a:bodyPr/>
          <a:lstStyle/>
          <a:p>
            <a:pPr algn="ctr">
              <a:spcAft>
                <a:spcPts val="0"/>
              </a:spcAft>
            </a:pPr>
            <a:r>
              <a:rPr lang="en-US" sz="6000" b="1" dirty="0"/>
              <a:t>68</a:t>
            </a:r>
            <a:r>
              <a:rPr lang="en-US" sz="6000" b="1" baseline="30000" dirty="0"/>
              <a:t>%</a:t>
            </a:r>
            <a:endParaRPr lang="en-US" sz="6000" b="1" dirty="0"/>
          </a:p>
          <a:p>
            <a:pPr marL="0" lvl="1" indent="0" algn="ctr">
              <a:spcAft>
                <a:spcPts val="0"/>
              </a:spcAft>
              <a:buNone/>
            </a:pPr>
            <a:r>
              <a:rPr lang="en-US" dirty="0"/>
              <a:t>Read texts, emails </a:t>
            </a:r>
          </a:p>
          <a:p>
            <a:pPr marL="0" lvl="1" indent="0" algn="ctr">
              <a:spcAft>
                <a:spcPts val="0"/>
              </a:spcAft>
              <a:buNone/>
            </a:pPr>
            <a:r>
              <a:rPr lang="en-US" dirty="0"/>
              <a:t>or social media </a:t>
            </a:r>
            <a:r>
              <a:rPr lang="en-US" baseline="30000" dirty="0"/>
              <a:t>2</a:t>
            </a:r>
          </a:p>
        </p:txBody>
      </p:sp>
      <p:sp>
        <p:nvSpPr>
          <p:cNvPr id="15" name="Content Placeholder 3">
            <a:extLst>
              <a:ext uri="{FF2B5EF4-FFF2-40B4-BE49-F238E27FC236}">
                <a16:creationId xmlns:a16="http://schemas.microsoft.com/office/drawing/2014/main" id="{F81759CA-F845-B642-BE23-AF0BC424C62B}"/>
              </a:ext>
            </a:extLst>
          </p:cNvPr>
          <p:cNvSpPr>
            <a:spLocks noGrp="1"/>
          </p:cNvSpPr>
          <p:nvPr>
            <p:ph sz="quarter" idx="14"/>
          </p:nvPr>
        </p:nvSpPr>
        <p:spPr>
          <a:xfrm>
            <a:off x="4250761" y="2177690"/>
            <a:ext cx="3474720" cy="1627632"/>
          </a:xfrm>
        </p:spPr>
        <p:txBody>
          <a:bodyPr/>
          <a:lstStyle/>
          <a:p>
            <a:pPr algn="ctr">
              <a:spcAft>
                <a:spcPts val="0"/>
              </a:spcAft>
            </a:pPr>
            <a:r>
              <a:rPr lang="en-US" sz="6000" b="1" dirty="0"/>
              <a:t>67</a:t>
            </a:r>
            <a:r>
              <a:rPr lang="en-US" sz="6000" b="1" baseline="30000" dirty="0"/>
              <a:t>%</a:t>
            </a:r>
            <a:endParaRPr lang="en-US" sz="6000" b="1" dirty="0"/>
          </a:p>
          <a:p>
            <a:pPr marL="0" lvl="1" indent="0" algn="ctr">
              <a:spcAft>
                <a:spcPts val="0"/>
              </a:spcAft>
              <a:buNone/>
            </a:pPr>
            <a:r>
              <a:rPr lang="en-US" dirty="0"/>
              <a:t>Choose music to play </a:t>
            </a:r>
            <a:r>
              <a:rPr lang="en-US" baseline="30000" dirty="0"/>
              <a:t>2</a:t>
            </a:r>
          </a:p>
          <a:p>
            <a:pPr marL="0" lvl="1" indent="0" algn="ctr">
              <a:buNone/>
            </a:pPr>
            <a:endParaRPr lang="en-US" dirty="0"/>
          </a:p>
        </p:txBody>
      </p:sp>
      <p:sp>
        <p:nvSpPr>
          <p:cNvPr id="7" name="Slide Number Placeholder">
            <a:extLst>
              <a:ext uri="{FF2B5EF4-FFF2-40B4-BE49-F238E27FC236}">
                <a16:creationId xmlns:a16="http://schemas.microsoft.com/office/drawing/2014/main" id="{1C93492C-13B7-6149-A3DB-017F3EE5F245}"/>
              </a:ext>
            </a:extLst>
          </p:cNvPr>
          <p:cNvSpPr>
            <a:spLocks noGrp="1"/>
          </p:cNvSpPr>
          <p:nvPr>
            <p:ph type="sldNum" sz="quarter" idx="10"/>
          </p:nvPr>
        </p:nvSpPr>
        <p:spPr/>
        <p:txBody>
          <a:bodyPr/>
          <a:lstStyle/>
          <a:p>
            <a:fld id="{18966383-4BB6-764F-930A-5A9123B8BECA}" type="slidenum">
              <a:rPr lang="en-US" smtClean="0"/>
              <a:pPr/>
              <a:t>7</a:t>
            </a:fld>
            <a:endParaRPr lang="en-US" dirty="0"/>
          </a:p>
        </p:txBody>
      </p:sp>
      <p:sp>
        <p:nvSpPr>
          <p:cNvPr id="8" name="Footer Placeholder">
            <a:extLst>
              <a:ext uri="{FF2B5EF4-FFF2-40B4-BE49-F238E27FC236}">
                <a16:creationId xmlns:a16="http://schemas.microsoft.com/office/drawing/2014/main" id="{04CBBAD4-422B-8C43-B612-58A7A7F5008D}"/>
              </a:ext>
            </a:extLst>
          </p:cNvPr>
          <p:cNvSpPr>
            <a:spLocks noGrp="1"/>
          </p:cNvSpPr>
          <p:nvPr>
            <p:ph type="ftr" sz="quarter" idx="15"/>
          </p:nvPr>
        </p:nvSpPr>
        <p:spPr>
          <a:xfrm>
            <a:off x="1063405" y="6522220"/>
            <a:ext cx="6242270" cy="118280"/>
          </a:xfrm>
        </p:spPr>
        <p:txBody>
          <a:bodyPr/>
          <a:lstStyle/>
          <a:p>
            <a:r>
              <a:rPr lang="en-US" dirty="0"/>
              <a:t>It Can Wait/ © 2021 AT&amp;T Intellectual Property</a:t>
            </a:r>
          </a:p>
        </p:txBody>
      </p:sp>
      <p:sp>
        <p:nvSpPr>
          <p:cNvPr id="24" name="Content Placeholder 2">
            <a:extLst>
              <a:ext uri="{FF2B5EF4-FFF2-40B4-BE49-F238E27FC236}">
                <a16:creationId xmlns:a16="http://schemas.microsoft.com/office/drawing/2014/main" id="{3227F218-5DD0-9A48-AC88-1E47D647FD33}"/>
              </a:ext>
            </a:extLst>
          </p:cNvPr>
          <p:cNvSpPr txBox="1">
            <a:spLocks/>
          </p:cNvSpPr>
          <p:nvPr/>
        </p:nvSpPr>
        <p:spPr>
          <a:xfrm>
            <a:off x="6332024" y="2177690"/>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60</a:t>
            </a:r>
            <a:r>
              <a:rPr lang="en-US" sz="6000" b="1" baseline="30000" dirty="0"/>
              <a:t>%</a:t>
            </a:r>
            <a:endParaRPr lang="en-US" sz="6000" b="1" dirty="0"/>
          </a:p>
          <a:p>
            <a:pPr marL="0" lvl="1" indent="0" algn="ctr">
              <a:spcAft>
                <a:spcPts val="0"/>
              </a:spcAft>
              <a:buNone/>
            </a:pPr>
            <a:r>
              <a:rPr lang="en-US" dirty="0"/>
              <a:t>Write texts, emails </a:t>
            </a:r>
          </a:p>
          <a:p>
            <a:pPr marL="0" lvl="1" indent="0" algn="ctr">
              <a:spcAft>
                <a:spcPts val="0"/>
              </a:spcAft>
              <a:buNone/>
            </a:pPr>
            <a:r>
              <a:rPr lang="en-US" dirty="0"/>
              <a:t>or social media posts </a:t>
            </a:r>
            <a:r>
              <a:rPr lang="en-US" baseline="30000" dirty="0"/>
              <a:t>2</a:t>
            </a:r>
          </a:p>
          <a:p>
            <a:pPr marL="0" lvl="1" indent="0" algn="ctr">
              <a:spcAft>
                <a:spcPts val="0"/>
              </a:spcAft>
              <a:buNone/>
            </a:pPr>
            <a:r>
              <a:rPr lang="en-US" dirty="0"/>
              <a:t> </a:t>
            </a:r>
          </a:p>
        </p:txBody>
      </p:sp>
      <p:sp>
        <p:nvSpPr>
          <p:cNvPr id="25" name="Content Placeholder 3">
            <a:extLst>
              <a:ext uri="{FF2B5EF4-FFF2-40B4-BE49-F238E27FC236}">
                <a16:creationId xmlns:a16="http://schemas.microsoft.com/office/drawing/2014/main" id="{F7D3FEFA-1B81-5142-B359-48309EBCDCCB}"/>
              </a:ext>
            </a:extLst>
          </p:cNvPr>
          <p:cNvSpPr txBox="1">
            <a:spLocks/>
          </p:cNvSpPr>
          <p:nvPr/>
        </p:nvSpPr>
        <p:spPr>
          <a:xfrm>
            <a:off x="8371346" y="2177690"/>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Surf the web </a:t>
            </a:r>
            <a:r>
              <a:rPr lang="en-US" baseline="30000" dirty="0"/>
              <a:t>2</a:t>
            </a:r>
          </a:p>
          <a:p>
            <a:pPr marL="0" lvl="1" indent="0" algn="ctr">
              <a:buFont typeface="ATT Aleck Sans" panose="020B0604020202020204" pitchFamily="34" charset="0"/>
              <a:buNone/>
            </a:pPr>
            <a:endParaRPr lang="en-US" dirty="0"/>
          </a:p>
        </p:txBody>
      </p:sp>
      <p:pic>
        <p:nvPicPr>
          <p:cNvPr id="26" name="Graphic 25">
            <a:extLst>
              <a:ext uri="{FF2B5EF4-FFF2-40B4-BE49-F238E27FC236}">
                <a16:creationId xmlns:a16="http://schemas.microsoft.com/office/drawing/2014/main" id="{8F7EE185-B800-244F-B069-516F1EE3A1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3883" y="1445932"/>
            <a:ext cx="685800" cy="685800"/>
          </a:xfrm>
          <a:prstGeom prst="rect">
            <a:avLst/>
          </a:prstGeom>
        </p:spPr>
      </p:pic>
      <p:sp>
        <p:nvSpPr>
          <p:cNvPr id="36" name="Content Placeholder 1">
            <a:extLst>
              <a:ext uri="{FF2B5EF4-FFF2-40B4-BE49-F238E27FC236}">
                <a16:creationId xmlns:a16="http://schemas.microsoft.com/office/drawing/2014/main" id="{F69ACA61-5C34-1447-BB19-9469003A12F3}"/>
              </a:ext>
            </a:extLst>
          </p:cNvPr>
          <p:cNvSpPr txBox="1">
            <a:spLocks/>
          </p:cNvSpPr>
          <p:nvPr/>
        </p:nvSpPr>
        <p:spPr>
          <a:xfrm>
            <a:off x="329266"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latin typeface="ATT Aleck Sans" panose="020B0503020203020204" pitchFamily="34" charset="0"/>
              </a:rPr>
              <a:t>53</a:t>
            </a:r>
            <a:r>
              <a:rPr lang="en-US" sz="6000" b="1" baseline="30000" dirty="0">
                <a:latin typeface="ATT Aleck Sans" panose="020B0503020203020204" pitchFamily="34" charset="0"/>
              </a:rPr>
              <a:t>%</a:t>
            </a:r>
          </a:p>
          <a:p>
            <a:pPr marL="0" lvl="1" indent="0" algn="ctr">
              <a:spcAft>
                <a:spcPts val="0"/>
              </a:spcAft>
              <a:buNone/>
            </a:pPr>
            <a:r>
              <a:rPr lang="en-US" dirty="0"/>
              <a:t>View websites </a:t>
            </a:r>
            <a:r>
              <a:rPr lang="en-US" baseline="30000" dirty="0"/>
              <a:t>2</a:t>
            </a:r>
          </a:p>
          <a:p>
            <a:pPr marL="0" lvl="1" indent="0" algn="ctr">
              <a:buFont typeface="ATT Aleck Sans" panose="020B0604020202020204" pitchFamily="34" charset="0"/>
              <a:buNone/>
            </a:pPr>
            <a:r>
              <a:rPr lang="en-US" dirty="0"/>
              <a:t> </a:t>
            </a:r>
          </a:p>
        </p:txBody>
      </p:sp>
      <p:sp>
        <p:nvSpPr>
          <p:cNvPr id="37" name="Content Placeholder 2">
            <a:extLst>
              <a:ext uri="{FF2B5EF4-FFF2-40B4-BE49-F238E27FC236}">
                <a16:creationId xmlns:a16="http://schemas.microsoft.com/office/drawing/2014/main" id="{800412F9-750C-594E-B1E1-0C9CD862ED7F}"/>
              </a:ext>
            </a:extLst>
          </p:cNvPr>
          <p:cNvSpPr txBox="1">
            <a:spLocks/>
          </p:cNvSpPr>
          <p:nvPr/>
        </p:nvSpPr>
        <p:spPr>
          <a:xfrm>
            <a:off x="2246163"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Watch videos/</a:t>
            </a:r>
          </a:p>
          <a:p>
            <a:pPr marL="0" lvl="1" indent="0" algn="ctr">
              <a:spcAft>
                <a:spcPts val="0"/>
              </a:spcAft>
              <a:buNone/>
            </a:pPr>
            <a:r>
              <a:rPr lang="en-US" dirty="0"/>
              <a:t>view pictures </a:t>
            </a:r>
            <a:r>
              <a:rPr lang="en-US" baseline="30000" dirty="0"/>
              <a:t>2</a:t>
            </a:r>
          </a:p>
          <a:p>
            <a:pPr marL="0" lvl="1" indent="0" algn="ctr">
              <a:spcAft>
                <a:spcPts val="0"/>
              </a:spcAft>
              <a:buNone/>
            </a:pPr>
            <a:endParaRPr lang="en-US" dirty="0"/>
          </a:p>
        </p:txBody>
      </p:sp>
      <p:sp>
        <p:nvSpPr>
          <p:cNvPr id="38" name="Content Placeholder 3">
            <a:extLst>
              <a:ext uri="{FF2B5EF4-FFF2-40B4-BE49-F238E27FC236}">
                <a16:creationId xmlns:a16="http://schemas.microsoft.com/office/drawing/2014/main" id="{D7603366-45B9-3E42-9E29-066A3460CC5D}"/>
              </a:ext>
            </a:extLst>
          </p:cNvPr>
          <p:cNvSpPr txBox="1">
            <a:spLocks/>
          </p:cNvSpPr>
          <p:nvPr/>
        </p:nvSpPr>
        <p:spPr>
          <a:xfrm>
            <a:off x="4250761"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52</a:t>
            </a:r>
            <a:r>
              <a:rPr lang="en-US" sz="6000" b="1" baseline="30000" dirty="0"/>
              <a:t>%</a:t>
            </a:r>
            <a:endParaRPr lang="en-US" sz="6000" b="1" dirty="0"/>
          </a:p>
          <a:p>
            <a:pPr marL="0" lvl="1" indent="0" algn="ctr">
              <a:spcAft>
                <a:spcPts val="0"/>
              </a:spcAft>
              <a:buNone/>
            </a:pPr>
            <a:r>
              <a:rPr lang="en-US" dirty="0"/>
              <a:t>Take pictures/</a:t>
            </a:r>
          </a:p>
          <a:p>
            <a:pPr marL="0" lvl="1" indent="0" algn="ctr">
              <a:spcAft>
                <a:spcPts val="0"/>
              </a:spcAft>
              <a:buNone/>
            </a:pPr>
            <a:r>
              <a:rPr lang="en-US" dirty="0"/>
              <a:t>record video </a:t>
            </a:r>
            <a:r>
              <a:rPr lang="en-US" baseline="30000" dirty="0"/>
              <a:t>2</a:t>
            </a:r>
          </a:p>
          <a:p>
            <a:pPr marL="0" lvl="1" indent="0" algn="ctr">
              <a:spcAft>
                <a:spcPts val="0"/>
              </a:spcAft>
              <a:buNone/>
            </a:pPr>
            <a:endParaRPr lang="en-US" dirty="0"/>
          </a:p>
        </p:txBody>
      </p:sp>
      <p:sp>
        <p:nvSpPr>
          <p:cNvPr id="42" name="Content Placeholder 2">
            <a:extLst>
              <a:ext uri="{FF2B5EF4-FFF2-40B4-BE49-F238E27FC236}">
                <a16:creationId xmlns:a16="http://schemas.microsoft.com/office/drawing/2014/main" id="{AAF3593A-DE63-CE44-9B55-A65D8EBB8579}"/>
              </a:ext>
            </a:extLst>
          </p:cNvPr>
          <p:cNvSpPr txBox="1">
            <a:spLocks/>
          </p:cNvSpPr>
          <p:nvPr/>
        </p:nvSpPr>
        <p:spPr>
          <a:xfrm>
            <a:off x="6332024"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40</a:t>
            </a:r>
            <a:r>
              <a:rPr lang="en-US" sz="6000" b="1" baseline="30000" dirty="0"/>
              <a:t>%</a:t>
            </a:r>
            <a:endParaRPr lang="en-US" sz="6000" b="1" dirty="0"/>
          </a:p>
          <a:p>
            <a:pPr marL="0" lvl="1" indent="0" algn="ctr">
              <a:spcAft>
                <a:spcPts val="0"/>
              </a:spcAft>
              <a:buNone/>
            </a:pPr>
            <a:r>
              <a:rPr lang="en-US" dirty="0"/>
              <a:t>Use video chat apps </a:t>
            </a:r>
            <a:r>
              <a:rPr lang="en-US" baseline="30000" dirty="0"/>
              <a:t>2</a:t>
            </a:r>
          </a:p>
          <a:p>
            <a:pPr marL="0" lvl="1" indent="0" algn="ctr">
              <a:buFont typeface="ATT Aleck Sans" panose="020B0604020202020204" pitchFamily="34" charset="0"/>
              <a:buNone/>
            </a:pPr>
            <a:endParaRPr lang="en-US" dirty="0"/>
          </a:p>
        </p:txBody>
      </p:sp>
      <p:sp>
        <p:nvSpPr>
          <p:cNvPr id="43" name="Content Placeholder 3">
            <a:extLst>
              <a:ext uri="{FF2B5EF4-FFF2-40B4-BE49-F238E27FC236}">
                <a16:creationId xmlns:a16="http://schemas.microsoft.com/office/drawing/2014/main" id="{80705597-1A4D-BD41-BDF8-20756F74CE83}"/>
              </a:ext>
            </a:extLst>
          </p:cNvPr>
          <p:cNvSpPr txBox="1">
            <a:spLocks/>
          </p:cNvSpPr>
          <p:nvPr/>
        </p:nvSpPr>
        <p:spPr>
          <a:xfrm>
            <a:off x="8371346"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38</a:t>
            </a:r>
            <a:r>
              <a:rPr lang="en-US" sz="6000" b="1" baseline="30000" dirty="0"/>
              <a:t>%</a:t>
            </a:r>
            <a:endParaRPr lang="en-US" sz="6000" b="1" dirty="0"/>
          </a:p>
          <a:p>
            <a:pPr marL="0" lvl="1" indent="0" algn="ctr">
              <a:spcAft>
                <a:spcPts val="0"/>
              </a:spcAft>
              <a:buNone/>
            </a:pPr>
            <a:r>
              <a:rPr lang="en-US" dirty="0"/>
              <a:t>Play games </a:t>
            </a:r>
            <a:r>
              <a:rPr lang="en-US" baseline="30000" dirty="0"/>
              <a:t>2</a:t>
            </a:r>
          </a:p>
          <a:p>
            <a:pPr marL="0" lvl="1" indent="0" algn="ctr">
              <a:buFont typeface="ATT Aleck Sans" panose="020B0604020202020204" pitchFamily="34" charset="0"/>
              <a:buNone/>
            </a:pPr>
            <a:endParaRPr lang="en-US" dirty="0"/>
          </a:p>
        </p:txBody>
      </p:sp>
      <p:pic>
        <p:nvPicPr>
          <p:cNvPr id="46" name="Graphic 45">
            <a:extLst>
              <a:ext uri="{FF2B5EF4-FFF2-40B4-BE49-F238E27FC236}">
                <a16:creationId xmlns:a16="http://schemas.microsoft.com/office/drawing/2014/main" id="{0283177F-06F3-1E42-82ED-A1BC0DE06DB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13452" y="1445932"/>
            <a:ext cx="685800" cy="685800"/>
          </a:xfrm>
          <a:prstGeom prst="rect">
            <a:avLst/>
          </a:prstGeom>
        </p:spPr>
      </p:pic>
      <p:pic>
        <p:nvPicPr>
          <p:cNvPr id="47" name="Graphic 46">
            <a:extLst>
              <a:ext uri="{FF2B5EF4-FFF2-40B4-BE49-F238E27FC236}">
                <a16:creationId xmlns:a16="http://schemas.microsoft.com/office/drawing/2014/main" id="{AE5339E9-2558-6B44-AE1D-B150E7F9BA5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06071" y="3922925"/>
            <a:ext cx="685800" cy="685800"/>
          </a:xfrm>
          <a:prstGeom prst="rect">
            <a:avLst/>
          </a:prstGeom>
        </p:spPr>
      </p:pic>
      <p:pic>
        <p:nvPicPr>
          <p:cNvPr id="48" name="Graphic 47">
            <a:extLst>
              <a:ext uri="{FF2B5EF4-FFF2-40B4-BE49-F238E27FC236}">
                <a16:creationId xmlns:a16="http://schemas.microsoft.com/office/drawing/2014/main" id="{2E881CCC-ADDA-3A49-8CDB-4ED5B20056A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61468" y="3863921"/>
            <a:ext cx="685800" cy="685800"/>
          </a:xfrm>
          <a:prstGeom prst="rect">
            <a:avLst/>
          </a:prstGeom>
        </p:spPr>
      </p:pic>
      <p:pic>
        <p:nvPicPr>
          <p:cNvPr id="50" name="Graphic 49">
            <a:extLst>
              <a:ext uri="{FF2B5EF4-FFF2-40B4-BE49-F238E27FC236}">
                <a16:creationId xmlns:a16="http://schemas.microsoft.com/office/drawing/2014/main" id="{D7F7E63B-6A4C-054E-87D3-CD322AB4F6E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26484" y="3874430"/>
            <a:ext cx="685800" cy="685800"/>
          </a:xfrm>
          <a:prstGeom prst="rect">
            <a:avLst/>
          </a:prstGeom>
        </p:spPr>
      </p:pic>
      <p:pic>
        <p:nvPicPr>
          <p:cNvPr id="51" name="Graphic 50">
            <a:extLst>
              <a:ext uri="{FF2B5EF4-FFF2-40B4-BE49-F238E27FC236}">
                <a16:creationId xmlns:a16="http://schemas.microsoft.com/office/drawing/2014/main" id="{D380BC5E-22EA-C947-A164-33804964411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26484" y="1445932"/>
            <a:ext cx="685800" cy="685800"/>
          </a:xfrm>
          <a:prstGeom prst="rect">
            <a:avLst/>
          </a:prstGeom>
        </p:spPr>
      </p:pic>
      <p:pic>
        <p:nvPicPr>
          <p:cNvPr id="52" name="Graphic 51">
            <a:extLst>
              <a:ext uri="{FF2B5EF4-FFF2-40B4-BE49-F238E27FC236}">
                <a16:creationId xmlns:a16="http://schemas.microsoft.com/office/drawing/2014/main" id="{8AB75872-A486-1F46-9239-0160624DB6F0}"/>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43298" y="3863921"/>
            <a:ext cx="685800" cy="685800"/>
          </a:xfrm>
          <a:prstGeom prst="rect">
            <a:avLst/>
          </a:prstGeom>
        </p:spPr>
      </p:pic>
      <p:pic>
        <p:nvPicPr>
          <p:cNvPr id="54" name="Graphic 53">
            <a:extLst>
              <a:ext uri="{FF2B5EF4-FFF2-40B4-BE49-F238E27FC236}">
                <a16:creationId xmlns:a16="http://schemas.microsoft.com/office/drawing/2014/main" id="{3EFFA104-1F35-9749-981D-9C00999B710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704604" y="1491890"/>
            <a:ext cx="685800" cy="685800"/>
          </a:xfrm>
          <a:prstGeom prst="rect">
            <a:avLst/>
          </a:prstGeom>
        </p:spPr>
      </p:pic>
      <p:pic>
        <p:nvPicPr>
          <p:cNvPr id="55" name="Graphic 54">
            <a:extLst>
              <a:ext uri="{FF2B5EF4-FFF2-40B4-BE49-F238E27FC236}">
                <a16:creationId xmlns:a16="http://schemas.microsoft.com/office/drawing/2014/main" id="{64383D99-D200-C347-B7C3-56A68BB0D21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641568" y="3897580"/>
            <a:ext cx="685800" cy="685800"/>
          </a:xfrm>
          <a:prstGeom prst="rect">
            <a:avLst/>
          </a:prstGeom>
        </p:spPr>
      </p:pic>
      <p:pic>
        <p:nvPicPr>
          <p:cNvPr id="56" name="Graphic 55">
            <a:extLst>
              <a:ext uri="{FF2B5EF4-FFF2-40B4-BE49-F238E27FC236}">
                <a16:creationId xmlns:a16="http://schemas.microsoft.com/office/drawing/2014/main" id="{854444AE-CE8F-2A44-9529-7CEEEA853C2F}"/>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669968" y="1397259"/>
            <a:ext cx="685800" cy="685800"/>
          </a:xfrm>
          <a:prstGeom prst="rect">
            <a:avLst/>
          </a:prstGeom>
        </p:spPr>
      </p:pic>
      <p:sp>
        <p:nvSpPr>
          <p:cNvPr id="28" name="TextBox 27">
            <a:extLst>
              <a:ext uri="{FF2B5EF4-FFF2-40B4-BE49-F238E27FC236}">
                <a16:creationId xmlns:a16="http://schemas.microsoft.com/office/drawing/2014/main" id="{51E93739-932A-3A44-B397-AF66FDDC8FB3}"/>
              </a:ext>
            </a:extLst>
          </p:cNvPr>
          <p:cNvSpPr txBox="1"/>
          <p:nvPr/>
        </p:nvSpPr>
        <p:spPr>
          <a:xfrm>
            <a:off x="7184571" y="6445895"/>
            <a:ext cx="3670242" cy="412106"/>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rPr>
              <a:t>2 </a:t>
            </a:r>
            <a:r>
              <a:rPr lang="en-US" sz="800" i="1" dirty="0">
                <a:solidFill>
                  <a:schemeClr val="bg1"/>
                </a:solidFill>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
        <p:nvSpPr>
          <p:cNvPr id="27" name="TextBox 26">
            <a:extLst>
              <a:ext uri="{FF2B5EF4-FFF2-40B4-BE49-F238E27FC236}">
                <a16:creationId xmlns:a16="http://schemas.microsoft.com/office/drawing/2014/main" id="{A8E096EB-A856-485A-916D-EB6753A06C39}"/>
              </a:ext>
            </a:extLst>
          </p:cNvPr>
          <p:cNvSpPr txBox="1"/>
          <p:nvPr/>
        </p:nvSpPr>
        <p:spPr>
          <a:xfrm>
            <a:off x="4042611" y="6445895"/>
            <a:ext cx="2789703" cy="412106"/>
          </a:xfrm>
          <a:prstGeom prst="rect">
            <a:avLst/>
          </a:prstGeom>
          <a:noFill/>
        </p:spPr>
        <p:txBody>
          <a:bodyPr wrap="square" lIns="0" tIns="0" rIns="0" bIns="0" rtlCol="0">
            <a:noAutofit/>
          </a:bodyPr>
          <a:lstStyle/>
          <a:p>
            <a:r>
              <a:rPr lang="en-US" sz="800" baseline="30000" dirty="0">
                <a:solidFill>
                  <a:schemeClr val="bg1"/>
                </a:solidFill>
                <a:latin typeface="ATT Aleck Sans Light" panose="020B0604020202020204" charset="0"/>
                <a:cs typeface="ATT Aleck Sans Light" panose="020B0604020202020204" charset="0"/>
              </a:rPr>
              <a:t>1 </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U.S. Department of Transportation National Highway Traffic Safety Administration, Distracted Driving 2018 (</a:t>
            </a:r>
            <a:r>
              <a:rPr lang="en-US" sz="800" i="1" u="sng" dirty="0">
                <a:solidFill>
                  <a:schemeClr val="bg1"/>
                </a:solidFill>
                <a:latin typeface="ATT Aleck Sans Light" panose="020B0604020202020204" charset="0"/>
                <a:ea typeface="Calibri" panose="020F0502020204030204" pitchFamily="34" charset="0"/>
                <a:cs typeface="ATT Aleck Sans Light" panose="020B0604020202020204" charset="0"/>
                <a:hlinkClick r:id="rId23">
                  <a:extLst>
                    <a:ext uri="{A12FA001-AC4F-418D-AE19-62706E023703}">
                      <ahyp:hlinkClr xmlns:ahyp="http://schemas.microsoft.com/office/drawing/2018/hyperlinkcolor" val="tx"/>
                    </a:ext>
                  </a:extLst>
                </a:hlinkClick>
              </a:rPr>
              <a:t>Traffic Safety Facts Research Note</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 April 2020, Table 2 &amp; Table 4)</a:t>
            </a:r>
            <a:endParaRPr lang="en-US" sz="800" i="1" dirty="0">
              <a:solidFill>
                <a:schemeClr val="bg1"/>
              </a:solidFill>
              <a:latin typeface="ATT Aleck Sans Light" panose="020B0604020202020204" charset="0"/>
              <a:cs typeface="ATT Aleck Sans Light" panose="020B0604020202020204" charset="0"/>
            </a:endParaRPr>
          </a:p>
        </p:txBody>
      </p:sp>
    </p:spTree>
    <p:extLst>
      <p:ext uri="{BB962C8B-B14F-4D97-AF65-F5344CB8AC3E}">
        <p14:creationId xmlns:p14="http://schemas.microsoft.com/office/powerpoint/2010/main" val="110398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ED7AF-76FE-DB41-AA09-4C8D9C4FFF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04164DF-D584-0E4B-857E-0BE2320D5746}"/>
              </a:ext>
            </a:extLst>
          </p:cNvPr>
          <p:cNvSpPr/>
          <p:nvPr/>
        </p:nvSpPr>
        <p:spPr>
          <a:xfrm>
            <a:off x="0" y="0"/>
            <a:ext cx="12192000" cy="691134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8</a:t>
            </a:fld>
            <a:endParaRPr lang="en-US" dirty="0"/>
          </a:p>
        </p:txBody>
      </p:sp>
      <p:pic>
        <p:nvPicPr>
          <p:cNvPr id="9" name="Picture 8">
            <a:extLst>
              <a:ext uri="{FF2B5EF4-FFF2-40B4-BE49-F238E27FC236}">
                <a16:creationId xmlns:a16="http://schemas.microsoft.com/office/drawing/2014/main" id="{9E40F919-30C4-3B47-952A-E20540BDC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p:txBody>
          <a:bodyPr/>
          <a:lstStyle/>
          <a:p>
            <a:r>
              <a:rPr lang="en-US" sz="7200">
                <a:solidFill>
                  <a:schemeClr val="accent2"/>
                </a:solidFill>
              </a:rPr>
              <a:t>CHECKING YOUR PHONE FOR </a:t>
            </a:r>
            <a:r>
              <a:rPr lang="en-US" sz="7200" dirty="0">
                <a:ln w="38100">
                  <a:noFill/>
                </a:ln>
                <a:latin typeface="ATT Aleck Otl Sans" pitchFamily="82" charset="0"/>
                <a:cs typeface="ATT Aleck Otl Sans" pitchFamily="82" charset="0"/>
              </a:rPr>
              <a:t>5 SECONDS </a:t>
            </a:r>
            <a:r>
              <a:rPr lang="en-US" sz="7200">
                <a:solidFill>
                  <a:schemeClr val="accent2"/>
                </a:solidFill>
              </a:rPr>
              <a:t>WHILE DRIVING 55</a:t>
            </a:r>
            <a:r>
              <a:rPr lang="en-US" sz="4000">
                <a:solidFill>
                  <a:schemeClr val="accent2"/>
                </a:solidFill>
              </a:rPr>
              <a:t>MPH</a:t>
            </a:r>
            <a:r>
              <a:rPr lang="en-US" sz="7200">
                <a:solidFill>
                  <a:schemeClr val="accent2"/>
                </a:solidFill>
              </a:rPr>
              <a:t> IS LIKE DRIVING THE LENGTH OF A FOOTBALL FIELD </a:t>
            </a:r>
            <a:r>
              <a:rPr lang="en-US" sz="7200" dirty="0">
                <a:ln w="38100">
                  <a:noFill/>
                </a:ln>
                <a:latin typeface="ATT Aleck Otl Sans" pitchFamily="82" charset="0"/>
                <a:cs typeface="ATT Aleck Otl Sans" pitchFamily="82" charset="0"/>
              </a:rPr>
              <a:t>BLINDFOLDED</a:t>
            </a:r>
            <a:r>
              <a:rPr lang="en-US" sz="7200" dirty="0">
                <a:solidFill>
                  <a:schemeClr val="accent4"/>
                </a:solidFill>
              </a:rPr>
              <a:t> </a:t>
            </a:r>
            <a:endParaRPr lang="en-US" sz="7200" dirty="0">
              <a:ln w="38100">
                <a:noFill/>
              </a:ln>
              <a:latin typeface="ATT Aleck Otl Sans" pitchFamily="82" charset="0"/>
              <a:cs typeface="ATT Aleck Otl Sans" pitchFamily="82" charset="0"/>
            </a:endParaRPr>
          </a:p>
        </p:txBody>
      </p:sp>
      <p:sp>
        <p:nvSpPr>
          <p:cNvPr id="10" name="Footer Placeholder">
            <a:extLst>
              <a:ext uri="{FF2B5EF4-FFF2-40B4-BE49-F238E27FC236}">
                <a16:creationId xmlns:a16="http://schemas.microsoft.com/office/drawing/2014/main" id="{A88340A4-C12F-CD42-9E10-0053EC44D1A9}"/>
              </a:ext>
            </a:extLst>
          </p:cNvPr>
          <p:cNvSpPr>
            <a:spLocks noGrp="1"/>
          </p:cNvSpPr>
          <p:nvPr>
            <p:ph type="ftr" sz="quarter" idx="11"/>
          </p:nvPr>
        </p:nvSpPr>
        <p:spPr>
          <a:xfrm>
            <a:off x="1063405" y="6492240"/>
            <a:ext cx="6242270" cy="192024"/>
          </a:xfrm>
        </p:spPr>
        <p:txBody>
          <a:bodyPr/>
          <a:lstStyle/>
          <a:p>
            <a:r>
              <a:rPr lang="en-US"/>
              <a:t>It Can Wait / © 2021 AT&amp;T Intellectual Property - AT&amp;T Proprietary</a:t>
            </a:r>
          </a:p>
        </p:txBody>
      </p:sp>
    </p:spTree>
    <p:extLst>
      <p:ext uri="{BB962C8B-B14F-4D97-AF65-F5344CB8AC3E}">
        <p14:creationId xmlns:p14="http://schemas.microsoft.com/office/powerpoint/2010/main" val="358978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round a car&#10;&#10;Description automatically generated">
            <a:extLst>
              <a:ext uri="{FF2B5EF4-FFF2-40B4-BE49-F238E27FC236}">
                <a16:creationId xmlns:a16="http://schemas.microsoft.com/office/drawing/2014/main" id="{939CE6B5-B985-F842-8BF1-FF791C3386A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404975"/>
            <a:ext cx="12248372" cy="7262976"/>
          </a:xfrm>
          <a:prstGeom prst="rect">
            <a:avLst/>
          </a:prstGeom>
          <a:solidFill>
            <a:schemeClr val="bg1"/>
          </a:solidFill>
        </p:spPr>
      </p:pic>
      <p:sp>
        <p:nvSpPr>
          <p:cNvPr id="13" name="Rectangle 12">
            <a:extLst>
              <a:ext uri="{FF2B5EF4-FFF2-40B4-BE49-F238E27FC236}">
                <a16:creationId xmlns:a16="http://schemas.microsoft.com/office/drawing/2014/main" id="{CCF3CBBF-3F2C-40AE-A415-5C72ECB9B203}"/>
              </a:ext>
            </a:extLst>
          </p:cNvPr>
          <p:cNvSpPr/>
          <p:nvPr/>
        </p:nvSpPr>
        <p:spPr>
          <a:xfrm>
            <a:off x="0" y="-404975"/>
            <a:ext cx="12248372" cy="7262976"/>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9</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noFill/>
        </p:spPr>
        <p:txBody>
          <a:bodyPr/>
          <a:lstStyle/>
          <a:p>
            <a:r>
              <a:rPr lang="en-US" dirty="0"/>
              <a:t>WHAT CAN </a:t>
            </a:r>
            <a:br>
              <a:rPr lang="en-US" dirty="0"/>
            </a:br>
            <a:r>
              <a:rPr lang="en-US" dirty="0">
                <a:ln w="38100">
                  <a:noFill/>
                </a:ln>
                <a:solidFill>
                  <a:schemeClr val="accent2"/>
                </a:solidFill>
                <a:latin typeface="ATT Aleck Otl Sans" pitchFamily="82" charset="0"/>
                <a:cs typeface="ATT Aleck Otl Sans" pitchFamily="82" charset="0"/>
              </a:rPr>
              <a:t>YOU</a:t>
            </a:r>
            <a:r>
              <a:rPr lang="en-US" dirty="0">
                <a:ln w="38100">
                  <a:noFill/>
                </a:ln>
                <a:latin typeface="ATT Aleck Otl Sans" pitchFamily="82" charset="0"/>
                <a:cs typeface="ATT Aleck Otl Sans" pitchFamily="82" charset="0"/>
              </a:rPr>
              <a:t> </a:t>
            </a:r>
            <a:r>
              <a:rPr lang="en-US" dirty="0"/>
              <a:t>DO TO </a:t>
            </a:r>
            <a:br>
              <a:rPr lang="en-US" dirty="0"/>
            </a:br>
            <a:r>
              <a:rPr lang="en-US" dirty="0"/>
              <a:t>MAKE A </a:t>
            </a:r>
            <a:br>
              <a:rPr lang="en-US" dirty="0"/>
            </a:br>
            <a:r>
              <a:rPr lang="en-US" dirty="0"/>
              <a:t>CHANGE?</a:t>
            </a:r>
            <a:endParaRPr lang="en-US" dirty="0">
              <a:ln w="38100">
                <a:noFill/>
              </a:ln>
              <a:latin typeface="ATT Aleck Otl Sans" pitchFamily="82" charset="0"/>
              <a:cs typeface="ATT Aleck Otl Sans" pitchFamily="82" charset="0"/>
            </a:endParaRPr>
          </a:p>
        </p:txBody>
      </p:sp>
      <p:grpSp>
        <p:nvGrpSpPr>
          <p:cNvPr id="7" name="Group 6">
            <a:extLst>
              <a:ext uri="{FF2B5EF4-FFF2-40B4-BE49-F238E27FC236}">
                <a16:creationId xmlns:a16="http://schemas.microsoft.com/office/drawing/2014/main" id="{512D75B0-5E44-184B-82BB-D5E0F42AE209}"/>
              </a:ext>
            </a:extLst>
          </p:cNvPr>
          <p:cNvGrpSpPr/>
          <p:nvPr/>
        </p:nvGrpSpPr>
        <p:grpSpPr>
          <a:xfrm>
            <a:off x="-112039" y="4653025"/>
            <a:ext cx="3016334" cy="1924754"/>
            <a:chOff x="347663" y="272587"/>
            <a:chExt cx="5830460" cy="3720477"/>
          </a:xfrm>
        </p:grpSpPr>
        <p:pic>
          <p:nvPicPr>
            <p:cNvPr id="8" name="Picture 7">
              <a:extLst>
                <a:ext uri="{FF2B5EF4-FFF2-40B4-BE49-F238E27FC236}">
                  <a16:creationId xmlns:a16="http://schemas.microsoft.com/office/drawing/2014/main" id="{0935323F-7068-394A-B097-0F814B159B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9" name="Picture 8">
              <a:extLst>
                <a:ext uri="{FF2B5EF4-FFF2-40B4-BE49-F238E27FC236}">
                  <a16:creationId xmlns:a16="http://schemas.microsoft.com/office/drawing/2014/main" id="{93D17044-19E6-E249-96AB-3FA6422777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64293800"/>
      </p:ext>
    </p:extLst>
  </p:cSld>
  <p:clrMapOvr>
    <a:masterClrMapping/>
  </p:clrMapOvr>
</p:sld>
</file>

<file path=ppt/theme/theme1.xml><?xml version="1.0" encoding="utf-8"?>
<a:theme xmlns:a="http://schemas.openxmlformats.org/drawingml/2006/main" name="ATTExternal052019">
  <a:themeElements>
    <a:clrScheme name="ATT 2019 theme and supporting palette">
      <a:dk1>
        <a:srgbClr val="000000"/>
      </a:dk1>
      <a:lt1>
        <a:srgbClr val="FFFFFF"/>
      </a:lt1>
      <a:dk2>
        <a:srgbClr val="009FDB"/>
      </a:dk2>
      <a:lt2>
        <a:srgbClr val="E5E5E5"/>
      </a:lt2>
      <a:accent1>
        <a:srgbClr val="0057B8"/>
      </a:accent1>
      <a:accent2>
        <a:srgbClr val="49EEDC"/>
      </a:accent2>
      <a:accent3>
        <a:srgbClr val="AF28BB"/>
      </a:accent3>
      <a:accent4>
        <a:srgbClr val="FFB000"/>
      </a:accent4>
      <a:accent5>
        <a:srgbClr val="91DC00"/>
      </a:accent5>
      <a:accent6>
        <a:srgbClr val="FF585D"/>
      </a:accent6>
      <a:hlink>
        <a:srgbClr val="0057B8"/>
      </a:hlink>
      <a:folHlink>
        <a:srgbClr val="0057B8"/>
      </a:folHlink>
    </a:clrScheme>
    <a:fontScheme name="ATT 2018">
      <a:majorFont>
        <a:latin typeface="ATT Aleck Sans" panose="020B0503020203020204" pitchFamily="34" charset="0"/>
        <a:ea typeface=""/>
        <a:cs typeface=""/>
      </a:majorFont>
      <a:minorFont>
        <a:latin typeface="ATT Aleck Sans" panose="020B0503020203020204" pitchFamily="34" charset="0"/>
        <a:ea typeface=""/>
        <a:cs typeface=""/>
      </a:minorFont>
    </a:fontScheme>
    <a:fmtScheme name="ATT 2018">
      <a:fillStyleLst>
        <a:solidFill>
          <a:srgbClr val="009FDB"/>
        </a:solidFill>
        <a:solidFill>
          <a:srgbClr val="009FDB"/>
        </a:solidFill>
        <a:solidFill>
          <a:srgbClr val="009FDB"/>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1"/>
        </a:solidFill>
        <a:ln w="12700">
          <a:solidFill>
            <a:schemeClr val="bg1"/>
          </a:solidFill>
        </a:ln>
      </a:spPr>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def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defRPr kumimoji="0" sz="2400" b="0" i="0" u="none" strike="noStrike" kern="1200" cap="none" spc="0" normalizeH="0" baseline="0" noProof="0" dirty="0" smtClean="0">
            <a:ln>
              <a:noFill/>
            </a:ln>
            <a:solidFill>
              <a:schemeClr val="tx2"/>
            </a:solidFill>
            <a:effectLst/>
            <a:uLnTx/>
            <a:uFillTx/>
            <a:latin typeface="+mn-lt"/>
            <a:ea typeface="+mn-ea"/>
            <a:cs typeface="ATT Aleck Sans" panose="020B0503020203020204" pitchFamily="34" charset="0"/>
          </a:defRPr>
        </a:defPPr>
      </a:lstStyle>
      <a:style>
        <a:lnRef idx="0">
          <a:schemeClr val="dk1"/>
        </a:lnRef>
        <a:fillRef idx="1">
          <a:schemeClr val="accent1"/>
        </a:fillRef>
        <a:effectRef idx="0">
          <a:schemeClr val="dk1"/>
        </a:effectRef>
        <a:fontRef idx="minor">
          <a:schemeClr val="lt1"/>
        </a:fontRef>
      </a:style>
    </a:spDef>
    <a:lnDef>
      <a:spPr>
        <a:ln w="6350" cap="sq"/>
      </a:spPr>
      <a:bodyPr/>
      <a:lstStyle/>
      <a:style>
        <a:lnRef idx="1">
          <a:schemeClr val="dk1"/>
        </a:lnRef>
        <a:fillRef idx="0">
          <a:schemeClr val="accent1"/>
        </a:fillRef>
        <a:effectRef idx="0">
          <a:schemeClr val="dk1"/>
        </a:effectRef>
        <a:fontRef idx="minor">
          <a:schemeClr val="lt1"/>
        </a:fontRef>
      </a:style>
    </a:lnDef>
    <a:txDef>
      <a:spPr>
        <a:noFill/>
      </a:spPr>
      <a:bodyPr wrap="square" lIns="0" tIns="0" rIns="0" bIns="0" rtlCol="0" anchor="t">
        <a:normAutofit/>
      </a:bodyPr>
      <a:lstStyle>
        <a:def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defRPr kumimoji="0" sz="2400" b="0" i="0" u="none" strike="noStrike" kern="1200" cap="none" spc="0" normalizeH="0" baseline="0" noProof="0" dirty="0" smtClean="0">
            <a:ln>
              <a:noFill/>
            </a:ln>
            <a:solidFill>
              <a:schemeClr val="bg1"/>
            </a:solidFill>
            <a:effectLst/>
            <a:uLnTx/>
            <a:uFillTx/>
            <a:latin typeface="+mn-lt"/>
            <a:ea typeface="+mn-ea"/>
            <a:cs typeface="ATT Aleck Sans" panose="020B0503020203020204" pitchFamily="34" charset="0"/>
          </a:defRPr>
        </a:defPPr>
      </a:lstStyle>
    </a:txDef>
  </a:objectDefaults>
  <a:extraClrSchemeLst/>
  <a:custClrLst>
    <a:custClr name="Gray 5">
      <a:srgbClr val="E5E5E5"/>
    </a:custClr>
    <a:custClr name="Gray 2">
      <a:srgbClr val="D2D2D2"/>
    </a:custClr>
    <a:custClr name="Gray 3">
      <a:srgbClr val="959595"/>
    </a:custClr>
    <a:custClr name="Gray 4">
      <a:srgbClr val="5A5A5A"/>
    </a:custClr>
  </a:custClrLst>
  <a:extLst>
    <a:ext uri="{05A4C25C-085E-4340-85A3-A5531E510DB2}">
      <thm15:themeFamily xmlns:thm15="http://schemas.microsoft.com/office/thememl/2012/main" name="ATT_Presentation_Template_Aleck_Embedded_Oct2020.potx" id="{B091418B-7EE1-42A2-B040-7083939E9DC3}" vid="{82B1FD7D-0A82-4C85-BAE7-F236DAD98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7E7EA28B73C34A8DF3C59D67CB73A2" ma:contentTypeVersion="13" ma:contentTypeDescription="Create a new document." ma:contentTypeScope="" ma:versionID="fee2321c58ec1809558411a8e99fcef9">
  <xsd:schema xmlns:xsd="http://www.w3.org/2001/XMLSchema" xmlns:xs="http://www.w3.org/2001/XMLSchema" xmlns:p="http://schemas.microsoft.com/office/2006/metadata/properties" xmlns:ns3="195ddfa5-759b-4ebe-8f0d-f6c8b838f036" xmlns:ns4="e9123e02-b022-4f20-98a8-6384f41bac46" targetNamespace="http://schemas.microsoft.com/office/2006/metadata/properties" ma:root="true" ma:fieldsID="d994a9ae8b66fde2be3f497761f6245b" ns3:_="" ns4:_="">
    <xsd:import namespace="195ddfa5-759b-4ebe-8f0d-f6c8b838f036"/>
    <xsd:import namespace="e9123e02-b022-4f20-98a8-6384f41bac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dfa5-759b-4ebe-8f0d-f6c8b838f0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23e02-b022-4f20-98a8-6384f41bac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B6AE96-787A-4E97-AD14-31FC143FEE82}">
  <ds:schemaRefs>
    <ds:schemaRef ds:uri="http://schemas.microsoft.com/sharepoint/v3/contenttype/forms"/>
  </ds:schemaRefs>
</ds:datastoreItem>
</file>

<file path=customXml/itemProps2.xml><?xml version="1.0" encoding="utf-8"?>
<ds:datastoreItem xmlns:ds="http://schemas.openxmlformats.org/officeDocument/2006/customXml" ds:itemID="{9D7FB28D-CB5D-4192-B4E1-9A2486FD5CC5}">
  <ds:schemaRefs>
    <ds:schemaRef ds:uri="http://purl.org/dc/dcmitype/"/>
    <ds:schemaRef ds:uri="http://schemas.microsoft.com/office/2006/documentManagement/types"/>
    <ds:schemaRef ds:uri="http://schemas.openxmlformats.org/package/2006/metadata/core-properties"/>
    <ds:schemaRef ds:uri="195ddfa5-759b-4ebe-8f0d-f6c8b838f036"/>
    <ds:schemaRef ds:uri="http://purl.org/dc/terms/"/>
    <ds:schemaRef ds:uri="http://schemas.microsoft.com/office/2006/metadata/properties"/>
    <ds:schemaRef ds:uri="http://schemas.microsoft.com/office/infopath/2007/PartnerControls"/>
    <ds:schemaRef ds:uri="e9123e02-b022-4f20-98a8-6384f41bac46"/>
    <ds:schemaRef ds:uri="http://www.w3.org/XML/1998/namespace"/>
    <ds:schemaRef ds:uri="http://purl.org/dc/elements/1.1/"/>
  </ds:schemaRefs>
</ds:datastoreItem>
</file>

<file path=customXml/itemProps3.xml><?xml version="1.0" encoding="utf-8"?>
<ds:datastoreItem xmlns:ds="http://schemas.openxmlformats.org/officeDocument/2006/customXml" ds:itemID="{CEAE5EFE-E6C5-45BC-9042-A817DC505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dfa5-759b-4ebe-8f0d-f6c8b838f036"/>
    <ds:schemaRef ds:uri="e9123e02-b022-4f20-98a8-6384f41ba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ATTExternal052019</Template>
  <TotalTime>7051</TotalTime>
  <Words>1764</Words>
  <Application>Microsoft Office PowerPoint</Application>
  <PresentationFormat>Widescreen</PresentationFormat>
  <Paragraphs>165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ATT Aleck Sans Light</vt:lpstr>
      <vt:lpstr>ATT Aleck Sans Medium</vt:lpstr>
      <vt:lpstr>ATT Aleck Otl Sans</vt:lpstr>
      <vt:lpstr>ATT Aleck Sans</vt:lpstr>
      <vt:lpstr>ATTExternal052019</vt:lpstr>
      <vt:lpstr>PowerPoint Presentation</vt:lpstr>
      <vt:lpstr>Raise your hand if any of  the following apply to you:</vt:lpstr>
      <vt:lpstr>Why do we use our phones  while driving?</vt:lpstr>
      <vt:lpstr>HOW MANY PEOPLE THINK USING A PHONE BEHIND THE WHEEL IS DANGEROUS?</vt:lpstr>
      <vt:lpstr>95</vt:lpstr>
      <vt:lpstr>OVER 75% OF 15-24 YEARS OLDS DRIVE DISTRACTED AT LEAST ONCE A MONTH1</vt:lpstr>
      <vt:lpstr>Tens of thousands of people are injured — and hundreds die — every year due to  smartphone distracted driving. 1</vt:lpstr>
      <vt:lpstr>CHECKING YOUR PHONE FOR 5 SECONDS WHILE DRIVING 55MPH IS LIKE DRIVING THE LENGTH OF A FOOTBALL FIELD BLINDFOLDED </vt:lpstr>
      <vt:lpstr>WHAT CAN  YOU DO TO  MAKE A  CHANGE?</vt:lpstr>
      <vt:lpstr>PowerPoint Presentation</vt:lpstr>
      <vt:lpstr>PowerPoint Presentation</vt:lpstr>
      <vt:lpstr>PowerPoint Presentation</vt:lpstr>
      <vt:lpstr>Summary: Take Action and Join the Movement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Gabriella Ebeling (VOX Global)</dc:creator>
  <cp:keywords/>
  <dc:description/>
  <cp:lastModifiedBy>Carter Collins (VOX Global)</cp:lastModifiedBy>
  <cp:revision>146</cp:revision>
  <dcterms:created xsi:type="dcterms:W3CDTF">2020-10-27T21:07:28Z</dcterms:created>
  <dcterms:modified xsi:type="dcterms:W3CDTF">2021-03-15T16:06:37Z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0x010100B97E7EA28B73C34A8DF3C59D67CB73A2</vt:lpwstr>
  </property>
</Properties>
</file>